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</p:sldIdLst>
  <p:sldSz cx="8001000" cy="10287000"/>
  <p:notesSz cx="8001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0075" y="3188970"/>
            <a:ext cx="680085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00150" y="5760720"/>
            <a:ext cx="56007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E41E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E41E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0050" y="2366010"/>
            <a:ext cx="348043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120515" y="2366010"/>
            <a:ext cx="348043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E41E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jpg"/><Relationship Id="rId22" Type="http://schemas.openxmlformats.org/officeDocument/2006/relationships/image" Target="../media/image16.jpg"/><Relationship Id="rId23" Type="http://schemas.openxmlformats.org/officeDocument/2006/relationships/image" Target="../media/image17.png"/><Relationship Id="rId24" Type="http://schemas.openxmlformats.org/officeDocument/2006/relationships/image" Target="../media/image18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8001000" cy="14843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471915"/>
            <a:ext cx="8001000" cy="7815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53745" y="669023"/>
            <a:ext cx="4811801" cy="815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78894" y="699512"/>
            <a:ext cx="4851768" cy="7487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77355" y="160578"/>
            <a:ext cx="3441191" cy="6278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956142" y="716280"/>
            <a:ext cx="487768" cy="721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930031" y="699516"/>
            <a:ext cx="538378" cy="88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308756" y="711580"/>
            <a:ext cx="245732" cy="768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570378" y="711580"/>
            <a:ext cx="711238" cy="768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1537614" y="711580"/>
            <a:ext cx="244716" cy="768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056995" y="711580"/>
            <a:ext cx="244716" cy="768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533171" y="711580"/>
            <a:ext cx="321005" cy="768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3699052" y="772756"/>
            <a:ext cx="19494" cy="157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239077" y="2471915"/>
            <a:ext cx="7504188" cy="668256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278893" y="1751077"/>
            <a:ext cx="7425055" cy="7363459"/>
          </a:xfrm>
          <a:custGeom>
            <a:avLst/>
            <a:gdLst/>
            <a:ahLst/>
            <a:cxnLst/>
            <a:rect l="l" t="t" r="r" b="b"/>
            <a:pathLst>
              <a:path w="7425055" h="7363459">
                <a:moveTo>
                  <a:pt x="7272528" y="0"/>
                </a:moveTo>
                <a:lnTo>
                  <a:pt x="152400" y="0"/>
                </a:lnTo>
                <a:lnTo>
                  <a:pt x="104231" y="7768"/>
                </a:lnTo>
                <a:lnTo>
                  <a:pt x="62396" y="29402"/>
                </a:lnTo>
                <a:lnTo>
                  <a:pt x="29405" y="62391"/>
                </a:lnTo>
                <a:lnTo>
                  <a:pt x="7769" y="104226"/>
                </a:lnTo>
                <a:lnTo>
                  <a:pt x="0" y="152400"/>
                </a:lnTo>
                <a:lnTo>
                  <a:pt x="0" y="7210475"/>
                </a:lnTo>
                <a:lnTo>
                  <a:pt x="7769" y="7258643"/>
                </a:lnTo>
                <a:lnTo>
                  <a:pt x="29405" y="7300478"/>
                </a:lnTo>
                <a:lnTo>
                  <a:pt x="62396" y="7333469"/>
                </a:lnTo>
                <a:lnTo>
                  <a:pt x="104231" y="7355105"/>
                </a:lnTo>
                <a:lnTo>
                  <a:pt x="152400" y="7362875"/>
                </a:lnTo>
                <a:lnTo>
                  <a:pt x="7272528" y="7362875"/>
                </a:lnTo>
                <a:lnTo>
                  <a:pt x="7320696" y="7355105"/>
                </a:lnTo>
                <a:lnTo>
                  <a:pt x="7362531" y="7333469"/>
                </a:lnTo>
                <a:lnTo>
                  <a:pt x="7395522" y="7300478"/>
                </a:lnTo>
                <a:lnTo>
                  <a:pt x="7417158" y="7258643"/>
                </a:lnTo>
                <a:lnTo>
                  <a:pt x="7424928" y="7210475"/>
                </a:lnTo>
                <a:lnTo>
                  <a:pt x="7424928" y="152400"/>
                </a:lnTo>
                <a:lnTo>
                  <a:pt x="7417158" y="104226"/>
                </a:lnTo>
                <a:lnTo>
                  <a:pt x="7395522" y="62391"/>
                </a:lnTo>
                <a:lnTo>
                  <a:pt x="7362531" y="29402"/>
                </a:lnTo>
                <a:lnTo>
                  <a:pt x="7320696" y="7768"/>
                </a:lnTo>
                <a:lnTo>
                  <a:pt x="72725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7796568" y="1484363"/>
            <a:ext cx="204431" cy="650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7796568" y="2406383"/>
            <a:ext cx="204431" cy="6553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0" y="1484363"/>
            <a:ext cx="5065547" cy="650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0" y="2406383"/>
            <a:ext cx="5065547" cy="655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0" y="1549400"/>
            <a:ext cx="8001000" cy="857250"/>
          </a:xfrm>
          <a:custGeom>
            <a:avLst/>
            <a:gdLst/>
            <a:ahLst/>
            <a:cxnLst/>
            <a:rect l="l" t="t" r="r" b="b"/>
            <a:pathLst>
              <a:path w="8001000" h="857250">
                <a:moveTo>
                  <a:pt x="0" y="0"/>
                </a:moveTo>
                <a:lnTo>
                  <a:pt x="0" y="856996"/>
                </a:lnTo>
                <a:lnTo>
                  <a:pt x="8001000" y="856996"/>
                </a:lnTo>
                <a:lnTo>
                  <a:pt x="800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200" y="127620"/>
            <a:ext cx="7340600" cy="601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E41E26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050" y="2366010"/>
            <a:ext cx="72009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720340" y="9566910"/>
            <a:ext cx="25603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00050" y="9566910"/>
            <a:ext cx="18402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760720" y="9566910"/>
            <a:ext cx="184023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image" Target="../media/image38.jpg"/><Relationship Id="rId22" Type="http://schemas.openxmlformats.org/officeDocument/2006/relationships/image" Target="../media/image39.png"/><Relationship Id="rId23" Type="http://schemas.openxmlformats.org/officeDocument/2006/relationships/image" Target="../media/image40.jp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Relationship Id="rId29" Type="http://schemas.openxmlformats.org/officeDocument/2006/relationships/image" Target="../media/image46.png"/><Relationship Id="rId30" Type="http://schemas.openxmlformats.org/officeDocument/2006/relationships/image" Target="../media/image47.png"/><Relationship Id="rId31" Type="http://schemas.openxmlformats.org/officeDocument/2006/relationships/image" Target="../media/image48.png"/><Relationship Id="rId32" Type="http://schemas.openxmlformats.org/officeDocument/2006/relationships/image" Target="../media/image49.png"/><Relationship Id="rId33" Type="http://schemas.openxmlformats.org/officeDocument/2006/relationships/image" Target="../media/image50.png"/><Relationship Id="rId34" Type="http://schemas.openxmlformats.org/officeDocument/2006/relationships/image" Target="../media/image51.png"/><Relationship Id="rId35" Type="http://schemas.openxmlformats.org/officeDocument/2006/relationships/image" Target="../media/image52.png"/><Relationship Id="rId36" Type="http://schemas.openxmlformats.org/officeDocument/2006/relationships/image" Target="../media/image53.png"/><Relationship Id="rId37" Type="http://schemas.openxmlformats.org/officeDocument/2006/relationships/image" Target="../media/image54.png"/><Relationship Id="rId38" Type="http://schemas.openxmlformats.org/officeDocument/2006/relationships/image" Target="../media/image55.jpg"/><Relationship Id="rId39" Type="http://schemas.openxmlformats.org/officeDocument/2006/relationships/image" Target="../media/image56.png"/><Relationship Id="rId40" Type="http://schemas.openxmlformats.org/officeDocument/2006/relationships/image" Target="../media/image57.png"/><Relationship Id="rId41" Type="http://schemas.openxmlformats.org/officeDocument/2006/relationships/image" Target="../media/image5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621" y="1570250"/>
            <a:ext cx="4650105" cy="800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500" spc="-225" b="1">
                <a:solidFill>
                  <a:srgbClr val="231F20"/>
                </a:solidFill>
                <a:latin typeface="Arial"/>
                <a:cs typeface="Arial"/>
              </a:rPr>
              <a:t>OPENS:  </a:t>
            </a:r>
            <a:r>
              <a:rPr dirty="0" sz="1500" spc="-215" b="1">
                <a:solidFill>
                  <a:srgbClr val="231F20"/>
                </a:solidFill>
                <a:latin typeface="Arial"/>
                <a:cs typeface="Arial"/>
              </a:rPr>
              <a:t>MONDAY,  </a:t>
            </a:r>
            <a:r>
              <a:rPr dirty="0" sz="1500" spc="-250" b="1">
                <a:solidFill>
                  <a:srgbClr val="231F20"/>
                </a:solidFill>
                <a:latin typeface="Arial"/>
                <a:cs typeface="Arial"/>
              </a:rPr>
              <a:t>AUGUST</a:t>
            </a:r>
            <a:r>
              <a:rPr dirty="0" sz="1500" spc="-16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500" spc="-85" b="1">
                <a:solidFill>
                  <a:srgbClr val="231F20"/>
                </a:solidFill>
                <a:latin typeface="Arial"/>
                <a:cs typeface="Arial"/>
              </a:rPr>
              <a:t>31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dirty="0" sz="2100" spc="-335" b="1">
                <a:solidFill>
                  <a:srgbClr val="EE3525"/>
                </a:solidFill>
                <a:latin typeface="Arial"/>
                <a:cs typeface="Arial"/>
              </a:rPr>
              <a:t>CLOSES:  </a:t>
            </a:r>
            <a:r>
              <a:rPr dirty="0" sz="2100" spc="-330" b="1">
                <a:solidFill>
                  <a:srgbClr val="EE3525"/>
                </a:solidFill>
                <a:latin typeface="Arial"/>
                <a:cs typeface="Arial"/>
              </a:rPr>
              <a:t>WEDNESDAY,  </a:t>
            </a:r>
            <a:r>
              <a:rPr dirty="0" sz="2100" spc="-300" b="1">
                <a:solidFill>
                  <a:srgbClr val="EE3525"/>
                </a:solidFill>
                <a:latin typeface="Arial"/>
                <a:cs typeface="Arial"/>
              </a:rPr>
              <a:t>SEPTEMBER  </a:t>
            </a:r>
            <a:r>
              <a:rPr dirty="0" sz="2100" spc="-120" b="1">
                <a:solidFill>
                  <a:srgbClr val="EE3525"/>
                </a:solidFill>
                <a:latin typeface="Arial"/>
                <a:cs typeface="Arial"/>
              </a:rPr>
              <a:t>9 </a:t>
            </a:r>
            <a:r>
              <a:rPr dirty="0" baseline="7936" sz="3150" spc="-97" b="1">
                <a:solidFill>
                  <a:srgbClr val="EE3525"/>
                </a:solidFill>
                <a:latin typeface="Arial"/>
                <a:cs typeface="Arial"/>
              </a:rPr>
              <a:t>|</a:t>
            </a:r>
            <a:r>
              <a:rPr dirty="0" baseline="7936" sz="3150" spc="-37" b="1">
                <a:solidFill>
                  <a:srgbClr val="EE3525"/>
                </a:solidFill>
                <a:latin typeface="Arial"/>
                <a:cs typeface="Arial"/>
              </a:rPr>
              <a:t> </a:t>
            </a:r>
            <a:r>
              <a:rPr dirty="0" sz="2100" spc="-160" b="1">
                <a:solidFill>
                  <a:srgbClr val="EE3525"/>
                </a:solidFill>
                <a:latin typeface="Arial"/>
                <a:cs typeface="Arial"/>
              </a:rPr>
              <a:t>7PM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dirty="0" sz="1200" spc="-135">
                <a:solidFill>
                  <a:srgbClr val="231F20"/>
                </a:solidFill>
                <a:latin typeface="Arial"/>
                <a:cs typeface="Arial"/>
              </a:rPr>
              <a:t>PREVIEW: </a:t>
            </a:r>
            <a:r>
              <a:rPr dirty="0" sz="1200" spc="-13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dirty="0" sz="1200" spc="-114">
                <a:solidFill>
                  <a:srgbClr val="231F20"/>
                </a:solidFill>
                <a:latin typeface="Arial"/>
                <a:cs typeface="Arial"/>
              </a:rPr>
              <a:t>Appointment </a:t>
            </a:r>
            <a:r>
              <a:rPr dirty="0" sz="1200" spc="-6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dirty="0" sz="1200" spc="-145">
                <a:solidFill>
                  <a:srgbClr val="231F20"/>
                </a:solidFill>
                <a:latin typeface="Arial"/>
                <a:cs typeface="Arial"/>
              </a:rPr>
              <a:t>LOADOUT: </a:t>
            </a:r>
            <a:r>
              <a:rPr dirty="0" sz="1200" spc="-13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dirty="0" sz="12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-114">
                <a:solidFill>
                  <a:srgbClr val="231F20"/>
                </a:solidFill>
                <a:latin typeface="Arial"/>
                <a:cs typeface="Arial"/>
              </a:rPr>
              <a:t>Appointment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5308" y="2492880"/>
            <a:ext cx="1741170" cy="1755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5140">
              <a:lnSpc>
                <a:spcPts val="1714"/>
              </a:lnSpc>
            </a:pPr>
            <a:r>
              <a:rPr dirty="0" sz="1500" spc="-240" b="1" u="sng">
                <a:solidFill>
                  <a:srgbClr val="EE3525"/>
                </a:solidFill>
                <a:latin typeface="Arial"/>
                <a:cs typeface="Arial"/>
              </a:rPr>
              <a:t>TRACTORS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555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diesel,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hyd.,</a:t>
            </a:r>
            <a:endParaRPr sz="800">
              <a:latin typeface="Arial"/>
              <a:cs typeface="Arial"/>
            </a:endParaRPr>
          </a:p>
          <a:p>
            <a:pPr marL="50800" marR="155575">
              <a:lnSpc>
                <a:spcPts val="919"/>
              </a:lnSpc>
              <a:spcBef>
                <a:spcPts val="45"/>
              </a:spcBef>
            </a:pP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power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steering, 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7.50x18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18.4x34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S/N23371,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recent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work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including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injection  </a:t>
            </a:r>
            <a:r>
              <a:rPr dirty="0" sz="800" spc="-95">
                <a:solidFill>
                  <a:srgbClr val="231F20"/>
                </a:solidFill>
                <a:latin typeface="Arial"/>
                <a:cs typeface="Arial"/>
              </a:rPr>
              <a:t>pump</a:t>
            </a:r>
            <a:r>
              <a:rPr dirty="0" sz="800" spc="-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rebuilt</a:t>
            </a:r>
            <a:endParaRPr sz="800">
              <a:latin typeface="Arial"/>
              <a:cs typeface="Arial"/>
            </a:endParaRPr>
          </a:p>
          <a:p>
            <a:pPr marL="50800" marR="32384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#444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444G1RF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hyd.,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12v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rock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shaft,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6.5x16 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14.9x38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powerslide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wheels,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S/N70578,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running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endParaRPr sz="800">
              <a:latin typeface="Arial"/>
              <a:cs typeface="Arial"/>
            </a:endParaRPr>
          </a:p>
          <a:p>
            <a:pPr algn="just" marL="50800" marR="5080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444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pt.,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6:00-16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14.9x38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on  power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slide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wheels,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S/N73394,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engine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loose- 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non</a:t>
            </a:r>
            <a:r>
              <a:rPr dirty="0" sz="8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running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308" y="4226100"/>
            <a:ext cx="16478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101 Sr.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Standard,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front,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308" y="4469127"/>
            <a:ext cx="1772285" cy="2245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9370" indent="38100">
              <a:lnSpc>
                <a:spcPts val="919"/>
              </a:lnSpc>
            </a:pP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tires,14.9x26 rear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loose, </a:t>
            </a:r>
            <a:r>
              <a:rPr dirty="0" sz="800" spc="-9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run 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101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Jr.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narrow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belt 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pulley,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5:00-15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11.2x36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S/N393089,</a:t>
            </a:r>
            <a:r>
              <a:rPr dirty="0" sz="800" spc="-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runs</a:t>
            </a:r>
            <a:endParaRPr sz="800">
              <a:latin typeface="Arial"/>
              <a:cs typeface="Arial"/>
            </a:endParaRPr>
          </a:p>
          <a:p>
            <a:pPr marL="50800" marR="25400" indent="-38100">
              <a:lnSpc>
                <a:spcPts val="919"/>
              </a:lnSpc>
              <a:spcBef>
                <a:spcPts val="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#97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diesel,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hyd., 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power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steering, 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7.5-18 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18.4x34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w/band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duals,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runs, 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engine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rebuilt,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trans.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rebuilt</a:t>
            </a:r>
            <a:endParaRPr sz="800">
              <a:latin typeface="Arial"/>
              <a:cs typeface="Arial"/>
            </a:endParaRPr>
          </a:p>
          <a:p>
            <a:pPr marL="50800" marR="41910" indent="-38100">
              <a:lnSpc>
                <a:spcPts val="919"/>
              </a:lnSpc>
              <a:spcBef>
                <a:spcPts val="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95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diesel,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hyd., 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power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steering, 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wheel 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weights,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7.5x18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18.4x34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running</a:t>
            </a:r>
            <a:r>
              <a:rPr dirty="0" sz="8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endParaRPr sz="800">
              <a:latin typeface="Arial"/>
              <a:cs typeface="Arial"/>
            </a:endParaRPr>
          </a:p>
          <a:p>
            <a:pPr marL="50800" marR="153670" indent="-38100">
              <a:lnSpc>
                <a:spcPts val="919"/>
              </a:lnSpc>
              <a:spcBef>
                <a:spcPts val="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#81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narrow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S/N405425,</a:t>
            </a:r>
            <a:r>
              <a:rPr dirty="0" sz="800" spc="-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runs</a:t>
            </a:r>
            <a:endParaRPr sz="800">
              <a:latin typeface="Arial"/>
              <a:cs typeface="Arial"/>
            </a:endParaRPr>
          </a:p>
          <a:p>
            <a:pPr marL="50800" marR="5080" indent="-38100">
              <a:lnSpc>
                <a:spcPts val="919"/>
              </a:lnSpc>
              <a:spcBef>
                <a:spcPts val="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#55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55G1SF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Standard,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wide 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hyd.,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7.50-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18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18.4x34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S/N14193, 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running</a:t>
            </a:r>
            <a:r>
              <a:rPr dirty="0" sz="800" spc="-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00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#44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hyd., 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308" y="6818119"/>
            <a:ext cx="1725295" cy="601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8100">
              <a:lnSpc>
                <a:spcPts val="919"/>
              </a:lnSpc>
            </a:pP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S/N11315,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runs,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rebuilt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wheels 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44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hyd.,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13.6x38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run,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engine  stuck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00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44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six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Standard,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front,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308" y="7514688"/>
            <a:ext cx="1786255" cy="143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940"/>
              </a:lnSpc>
            </a:pP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14.9x30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engine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stuck</a:t>
            </a:r>
            <a:endParaRPr sz="800">
              <a:latin typeface="Arial"/>
              <a:cs typeface="Arial"/>
            </a:endParaRPr>
          </a:p>
          <a:p>
            <a:pPr marL="50800" marR="21590" indent="-38100">
              <a:lnSpc>
                <a:spcPts val="919"/>
              </a:lnSpc>
              <a:spcBef>
                <a:spcPts val="4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44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Special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 hyd.,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pt.,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6.5x16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12.38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S/N51554,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incorrect 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decals, running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order</a:t>
            </a:r>
            <a:endParaRPr sz="800">
              <a:latin typeface="Arial"/>
              <a:cs typeface="Arial"/>
            </a:endParaRPr>
          </a:p>
          <a:p>
            <a:pPr marL="50800" marR="5080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#33 </a:t>
            </a:r>
            <a:r>
              <a:rPr dirty="0" sz="800" spc="-95" b="1">
                <a:solidFill>
                  <a:srgbClr val="231F20"/>
                </a:solidFill>
                <a:latin typeface="Arial"/>
                <a:cs typeface="Arial"/>
              </a:rPr>
              <a:t>33G1RF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6:00-16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12.4-38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S/N10610,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completely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rebuilt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engine </a:t>
            </a:r>
            <a:r>
              <a:rPr dirty="0" sz="800" spc="-100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trans., 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running</a:t>
            </a:r>
            <a:r>
              <a:rPr dirty="0" sz="800" spc="-1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order,</a:t>
            </a:r>
            <a:endParaRPr sz="800">
              <a:latin typeface="Arial"/>
              <a:cs typeface="Arial"/>
            </a:endParaRPr>
          </a:p>
          <a:p>
            <a:pPr marL="50800" marR="74295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#33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narrow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hyd.,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5.50x16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13.6x38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</a:t>
            </a:r>
            <a:r>
              <a:rPr dirty="0" sz="800" spc="-1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runs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3354" y="2529332"/>
            <a:ext cx="1760855" cy="177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0541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33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tractor,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parts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only 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#30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narrow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hyd., 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belt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pulley, 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5:00-15 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11-38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S/N4493,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running  order</a:t>
            </a:r>
            <a:endParaRPr sz="800">
              <a:latin typeface="Arial"/>
              <a:cs typeface="Arial"/>
            </a:endParaRPr>
          </a:p>
          <a:p>
            <a:pPr marL="50800" marR="137160" indent="-38100">
              <a:lnSpc>
                <a:spcPts val="919"/>
              </a:lnSpc>
              <a:spcBef>
                <a:spcPts val="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95" b="1">
                <a:solidFill>
                  <a:srgbClr val="231F20"/>
                </a:solidFill>
                <a:latin typeface="Arial"/>
                <a:cs typeface="Arial"/>
              </a:rPr>
              <a:t>30GR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tractor,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tricycle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front,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S/N7793,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885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#30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tractor,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for</a:t>
            </a:r>
            <a:r>
              <a:rPr dirty="0" sz="8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endParaRPr sz="800">
              <a:latin typeface="Arial"/>
              <a:cs typeface="Arial"/>
            </a:endParaRPr>
          </a:p>
          <a:p>
            <a:pPr marL="50800" marR="5080" indent="-38100">
              <a:lnSpc>
                <a:spcPts val="919"/>
              </a:lnSpc>
              <a:spcBef>
                <a:spcPts val="4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#22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narrow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4.90x15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13.6x26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S/N3130,</a:t>
            </a:r>
            <a:r>
              <a:rPr dirty="0" sz="800" spc="-114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runs</a:t>
            </a:r>
            <a:endParaRPr sz="800">
              <a:latin typeface="Arial"/>
              <a:cs typeface="Arial"/>
            </a:endParaRPr>
          </a:p>
          <a:p>
            <a:pPr marL="50800" marR="70485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22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tractor,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w/hyd.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system,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for 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parts</a:t>
            </a:r>
            <a:endParaRPr sz="800">
              <a:latin typeface="Arial"/>
              <a:cs typeface="Arial"/>
            </a:endParaRPr>
          </a:p>
          <a:p>
            <a:pPr marL="50800" marR="141605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#20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narrow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4.00-15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10-28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</a:t>
            </a:r>
            <a:r>
              <a:rPr dirty="0" sz="8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408" y="4343549"/>
            <a:ext cx="3472179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90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10">
                <a:solidFill>
                  <a:srgbClr val="231F20"/>
                </a:solidFill>
                <a:latin typeface="Arial"/>
                <a:cs typeface="Arial"/>
              </a:rPr>
              <a:t>PTO,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belt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pulley, rear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fenders,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5:50x16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front   </a:t>
            </a:r>
            <a:r>
              <a:rPr dirty="0" baseline="34722" sz="1200" spc="-135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baseline="34722" sz="1200" spc="-104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baseline="34722" sz="1200" spc="-157" b="1">
                <a:solidFill>
                  <a:srgbClr val="231F20"/>
                </a:solidFill>
                <a:latin typeface="Arial"/>
                <a:cs typeface="Arial"/>
              </a:rPr>
              <a:t>Pony  </a:t>
            </a:r>
            <a:r>
              <a:rPr dirty="0" baseline="34722" sz="1200" spc="-120" b="1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dirty="0" baseline="34722" sz="1200" spc="-97" b="1">
                <a:solidFill>
                  <a:srgbClr val="231F20"/>
                </a:solidFill>
                <a:latin typeface="Arial"/>
                <a:cs typeface="Arial"/>
              </a:rPr>
              <a:t>front, </a:t>
            </a:r>
            <a:r>
              <a:rPr dirty="0" baseline="34722" sz="1200" spc="-127">
                <a:solidFill>
                  <a:srgbClr val="231F20"/>
                </a:solidFill>
                <a:latin typeface="Arial"/>
                <a:cs typeface="Arial"/>
              </a:rPr>
              <a:t>one   </a:t>
            </a:r>
            <a:r>
              <a:rPr dirty="0" baseline="34722" sz="1200" spc="-1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34722" sz="1200" spc="-112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baseline="34722"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3356" y="4408525"/>
            <a:ext cx="1722755" cy="2227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165" marR="34925">
              <a:lnSpc>
                <a:spcPts val="919"/>
              </a:lnSpc>
            </a:pP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mounted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5’ </a:t>
            </a:r>
            <a:r>
              <a:rPr dirty="0" sz="800" spc="-90">
                <a:solidFill>
                  <a:srgbClr val="231F20"/>
                </a:solidFill>
                <a:latin typeface="Arial"/>
                <a:cs typeface="Arial"/>
              </a:rPr>
              <a:t>mower, draw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bar,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one row </a:t>
            </a:r>
            <a:r>
              <a:rPr dirty="0" sz="80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crop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cultivator, rear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wheel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weights,5-15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9.5-2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S/N27637,</a:t>
            </a:r>
            <a:r>
              <a:rPr dirty="0" sz="8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runs</a:t>
            </a:r>
            <a:endParaRPr sz="800">
              <a:latin typeface="Arial"/>
              <a:cs typeface="Arial"/>
            </a:endParaRPr>
          </a:p>
          <a:p>
            <a:pPr algn="ctr" marL="63500">
              <a:lnSpc>
                <a:spcPts val="1714"/>
              </a:lnSpc>
              <a:spcBef>
                <a:spcPts val="120"/>
              </a:spcBef>
            </a:pPr>
            <a:r>
              <a:rPr dirty="0" sz="1500" spc="-200" b="1" u="sng">
                <a:solidFill>
                  <a:srgbClr val="EE3525"/>
                </a:solidFill>
                <a:latin typeface="Arial"/>
                <a:cs typeface="Arial"/>
              </a:rPr>
              <a:t>DRILL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75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double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disc grain </a:t>
            </a:r>
            <a:r>
              <a:rPr dirty="0" sz="800" spc="-55" b="1">
                <a:solidFill>
                  <a:srgbClr val="231F20"/>
                </a:solidFill>
                <a:latin typeface="Arial"/>
                <a:cs typeface="Arial"/>
              </a:rPr>
              <a:t>drill, </a:t>
            </a:r>
            <a:r>
              <a:rPr dirty="0" sz="8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10’</a:t>
            </a:r>
            <a:endParaRPr sz="800">
              <a:latin typeface="Arial"/>
              <a:cs typeface="Arial"/>
            </a:endParaRPr>
          </a:p>
          <a:p>
            <a:pPr algn="ctr" marL="63500">
              <a:lnSpc>
                <a:spcPts val="1714"/>
              </a:lnSpc>
              <a:spcBef>
                <a:spcPts val="140"/>
              </a:spcBef>
            </a:pPr>
            <a:r>
              <a:rPr dirty="0" sz="1500" spc="-275" b="1" u="sng">
                <a:solidFill>
                  <a:srgbClr val="EE3525"/>
                </a:solidFill>
                <a:latin typeface="Arial"/>
                <a:cs typeface="Arial"/>
              </a:rPr>
              <a:t>CORN </a:t>
            </a:r>
            <a:r>
              <a:rPr dirty="0" sz="1500" spc="-265" b="1" u="sng">
                <a:solidFill>
                  <a:srgbClr val="EE3525"/>
                </a:solidFill>
                <a:latin typeface="Arial"/>
                <a:cs typeface="Arial"/>
              </a:rPr>
              <a:t> </a:t>
            </a:r>
            <a:r>
              <a:rPr dirty="0" sz="1500" spc="-195" b="1" u="sng">
                <a:solidFill>
                  <a:srgbClr val="EE3525"/>
                </a:solidFill>
                <a:latin typeface="Arial"/>
                <a:cs typeface="Arial"/>
              </a:rPr>
              <a:t>PICKER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self-propelled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corn</a:t>
            </a:r>
            <a:r>
              <a:rPr dirty="0" sz="8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picker,</a:t>
            </a:r>
            <a:endParaRPr sz="800">
              <a:latin typeface="Arial"/>
              <a:cs typeface="Arial"/>
            </a:endParaRPr>
          </a:p>
          <a:p>
            <a:pPr marL="50800" marR="47625">
              <a:lnSpc>
                <a:spcPts val="919"/>
              </a:lnSpc>
              <a:spcBef>
                <a:spcPts val="45"/>
              </a:spcBef>
            </a:pP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engine, 2x40”,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10-24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6:00-15 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single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rib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S/N15323</a:t>
            </a:r>
            <a:endParaRPr sz="800">
              <a:latin typeface="Arial"/>
              <a:cs typeface="Arial"/>
            </a:endParaRPr>
          </a:p>
          <a:p>
            <a:pPr algn="ctr" marL="63500">
              <a:lnSpc>
                <a:spcPts val="1714"/>
              </a:lnSpc>
              <a:spcBef>
                <a:spcPts val="114"/>
              </a:spcBef>
            </a:pPr>
            <a:r>
              <a:rPr dirty="0" sz="1500" spc="-250" b="1" u="sng">
                <a:solidFill>
                  <a:srgbClr val="EE3525"/>
                </a:solidFill>
                <a:latin typeface="Arial"/>
                <a:cs typeface="Arial"/>
              </a:rPr>
              <a:t>PLOWS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#28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pull-type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4 </a:t>
            </a:r>
            <a:r>
              <a:rPr dirty="0" sz="800" spc="-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bottom,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ts val="925"/>
              </a:lnSpc>
            </a:pPr>
            <a:r>
              <a:rPr dirty="0" sz="800" spc="-95">
                <a:solidFill>
                  <a:srgbClr val="231F20"/>
                </a:solidFill>
                <a:latin typeface="Arial"/>
                <a:cs typeface="Arial"/>
              </a:rPr>
              <a:t>new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tine,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trip </a:t>
            </a:r>
            <a:r>
              <a:rPr dirty="0" sz="800" spc="-45">
                <a:solidFill>
                  <a:srgbClr val="231F20"/>
                </a:solidFill>
                <a:latin typeface="Arial"/>
                <a:cs typeface="Arial"/>
              </a:rPr>
              <a:t>lift,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totally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rebuilt</a:t>
            </a:r>
            <a:endParaRPr sz="800">
              <a:latin typeface="Arial"/>
              <a:cs typeface="Arial"/>
            </a:endParaRPr>
          </a:p>
          <a:p>
            <a:pPr marL="50800" marR="5080" indent="-38100">
              <a:lnSpc>
                <a:spcPts val="919"/>
              </a:lnSpc>
              <a:spcBef>
                <a:spcPts val="4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#28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pull-type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bottom, 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hyd. </a:t>
            </a:r>
            <a:r>
              <a:rPr dirty="0" sz="800" spc="-45">
                <a:solidFill>
                  <a:srgbClr val="231F20"/>
                </a:solidFill>
                <a:latin typeface="Arial"/>
                <a:cs typeface="Arial"/>
              </a:rPr>
              <a:t>lift,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no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 cyl.</a:t>
            </a:r>
            <a:endParaRPr sz="800">
              <a:latin typeface="Arial"/>
              <a:cs typeface="Arial"/>
            </a:endParaRPr>
          </a:p>
          <a:p>
            <a:pPr marL="50800" marR="180975" indent="-38100">
              <a:lnSpc>
                <a:spcPts val="919"/>
              </a:lnSpc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Harris#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28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pull-type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3 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3356" y="6613626"/>
            <a:ext cx="133032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bottom,</a:t>
            </a:r>
            <a:r>
              <a:rPr dirty="0" sz="8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trip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408" y="6692541"/>
            <a:ext cx="332168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5.50x16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13.6x38    </a:t>
            </a:r>
            <a:r>
              <a:rPr dirty="0" baseline="-20833" sz="1200" spc="-135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baseline="-20833" sz="1200" spc="-104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baseline="-20833" sz="1200" spc="-135" b="1">
                <a:solidFill>
                  <a:srgbClr val="231F20"/>
                </a:solidFill>
                <a:latin typeface="Arial"/>
                <a:cs typeface="Arial"/>
              </a:rPr>
              <a:t>mounted </a:t>
            </a:r>
            <a:r>
              <a:rPr dirty="0" baseline="-20833" sz="1200" spc="-127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baseline="-20833" sz="1200" spc="-127">
                <a:solidFill>
                  <a:srgbClr val="231F20"/>
                </a:solidFill>
                <a:latin typeface="Arial"/>
                <a:cs typeface="Arial"/>
              </a:rPr>
              <a:t>3  </a:t>
            </a:r>
            <a:r>
              <a:rPr dirty="0" baseline="-20833" sz="12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20833" sz="1200" spc="-112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3356" y="6848526"/>
            <a:ext cx="111760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IHC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pull-type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dirty="0" sz="800" spc="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3356" y="7083425"/>
            <a:ext cx="1537335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pull-type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#28 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3356" y="7318323"/>
            <a:ext cx="166243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pull-type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2 </a:t>
            </a:r>
            <a:r>
              <a:rPr dirty="0" sz="8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408" y="7397239"/>
            <a:ext cx="294703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gas,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540 </a:t>
            </a:r>
            <a:r>
              <a:rPr dirty="0" sz="800" spc="-105">
                <a:solidFill>
                  <a:srgbClr val="231F20"/>
                </a:solidFill>
                <a:latin typeface="Arial"/>
                <a:cs typeface="Arial"/>
              </a:rPr>
              <a:t>PTO, 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rear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fenders,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6.50-16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tires,   </a:t>
            </a:r>
            <a:r>
              <a:rPr dirty="0" baseline="-20833" sz="1200" spc="-135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baseline="-20833" sz="1200" spc="-104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baseline="-20833" sz="1200" spc="-127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baseline="-20833" sz="1200" spc="-127">
                <a:solidFill>
                  <a:srgbClr val="231F20"/>
                </a:solidFill>
                <a:latin typeface="Arial"/>
                <a:cs typeface="Arial"/>
              </a:rPr>
              <a:t>2  </a:t>
            </a:r>
            <a:r>
              <a:rPr dirty="0" baseline="-20833" sz="1200" spc="-52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-20833" sz="1200" spc="-112">
                <a:solidFill>
                  <a:srgbClr val="231F20"/>
                </a:solidFill>
                <a:latin typeface="Arial"/>
                <a:cs typeface="Arial"/>
              </a:rPr>
              <a:t>bottom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3356" y="7553223"/>
            <a:ext cx="126492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Melroe plow,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5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bottom,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trip</a:t>
            </a:r>
            <a:r>
              <a:rPr dirty="0" sz="8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90">
                <a:solidFill>
                  <a:srgbClr val="231F20"/>
                </a:solidFill>
                <a:latin typeface="Arial"/>
                <a:cs typeface="Arial"/>
              </a:rPr>
              <a:t>beam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23356" y="7693279"/>
            <a:ext cx="1758314" cy="93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">
              <a:lnSpc>
                <a:spcPts val="1714"/>
              </a:lnSpc>
            </a:pPr>
            <a:r>
              <a:rPr dirty="0" sz="1500" spc="-200" b="1" u="sng">
                <a:solidFill>
                  <a:srgbClr val="EE3525"/>
                </a:solidFill>
                <a:latin typeface="Arial"/>
                <a:cs typeface="Arial"/>
              </a:rPr>
              <a:t>DISCS  </a:t>
            </a:r>
            <a:r>
              <a:rPr dirty="0" sz="1500" spc="-85" b="1" u="sng">
                <a:solidFill>
                  <a:srgbClr val="EE3525"/>
                </a:solidFill>
                <a:latin typeface="Arial"/>
                <a:cs typeface="Arial"/>
              </a:rPr>
              <a:t>&amp;</a:t>
            </a:r>
            <a:r>
              <a:rPr dirty="0" sz="1500" spc="-155" b="1" u="sng">
                <a:solidFill>
                  <a:srgbClr val="EE3525"/>
                </a:solidFill>
                <a:latin typeface="Arial"/>
                <a:cs typeface="Arial"/>
              </a:rPr>
              <a:t> </a:t>
            </a:r>
            <a:r>
              <a:rPr dirty="0" sz="1500" spc="-240" b="1" u="sng">
                <a:solidFill>
                  <a:srgbClr val="EE3525"/>
                </a:solidFill>
                <a:latin typeface="Arial"/>
                <a:cs typeface="Arial"/>
              </a:rPr>
              <a:t>CULTIVATORS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disc,</a:t>
            </a:r>
            <a:r>
              <a:rPr dirty="0" sz="800" spc="-3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18’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pull-type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disc</a:t>
            </a:r>
            <a:r>
              <a:rPr dirty="0" sz="800" spc="3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plow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25"/>
              </a:lnSpc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4-row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mounted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cultivator,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ts val="925"/>
              </a:lnSpc>
            </a:pP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drive</a:t>
            </a:r>
            <a:r>
              <a:rPr dirty="0" sz="800" spc="-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through</a:t>
            </a:r>
            <a:endParaRPr sz="800">
              <a:latin typeface="Arial"/>
              <a:cs typeface="Arial"/>
            </a:endParaRPr>
          </a:p>
          <a:p>
            <a:pPr marL="50800" marR="36195" indent="-38100">
              <a:lnSpc>
                <a:spcPts val="919"/>
              </a:lnSpc>
              <a:spcBef>
                <a:spcPts val="4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cultivator, </a:t>
            </a:r>
            <a:r>
              <a:rPr dirty="0" sz="800">
                <a:solidFill>
                  <a:srgbClr val="231F20"/>
                </a:solidFill>
                <a:latin typeface="Arial Narrow"/>
                <a:cs typeface="Arial Narrow"/>
              </a:rPr>
              <a:t>2 </a:t>
            </a:r>
            <a:r>
              <a:rPr dirty="0" sz="800" spc="-20">
                <a:solidFill>
                  <a:srgbClr val="231F20"/>
                </a:solidFill>
                <a:latin typeface="Arial Narrow"/>
                <a:cs typeface="Arial Narrow"/>
              </a:rPr>
              <a:t>row, </a:t>
            </a:r>
            <a:r>
              <a:rPr dirty="0" sz="800">
                <a:solidFill>
                  <a:srgbClr val="231F20"/>
                </a:solidFill>
                <a:latin typeface="Arial Narrow"/>
                <a:cs typeface="Arial Narrow"/>
              </a:rPr>
              <a:t>ﬁts </a:t>
            </a:r>
            <a:r>
              <a:rPr dirty="0" sz="800" spc="-10">
                <a:solidFill>
                  <a:srgbClr val="231F20"/>
                </a:solidFill>
                <a:latin typeface="Arial Narrow"/>
                <a:cs typeface="Arial Narrow"/>
              </a:rPr>
              <a:t>81, 20, </a:t>
            </a:r>
            <a:r>
              <a:rPr dirty="0" sz="800">
                <a:solidFill>
                  <a:srgbClr val="231F20"/>
                </a:solidFill>
                <a:latin typeface="Arial Narrow"/>
                <a:cs typeface="Arial Narrow"/>
              </a:rPr>
              <a:t>&amp; 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22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(two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pallets)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41403" y="2492880"/>
            <a:ext cx="1786255" cy="4438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714"/>
              </a:lnSpc>
            </a:pPr>
            <a:r>
              <a:rPr dirty="0" sz="1500" spc="-250" b="1" u="sng">
                <a:solidFill>
                  <a:srgbClr val="EE3525"/>
                </a:solidFill>
                <a:latin typeface="Arial"/>
                <a:cs typeface="Arial"/>
              </a:rPr>
              <a:t>RAKES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#11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rake,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low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wheel, </a:t>
            </a:r>
            <a:r>
              <a:rPr dirty="0" sz="8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side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ts val="925"/>
              </a:lnSpc>
            </a:pP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endParaRPr sz="800">
              <a:latin typeface="Arial"/>
              <a:cs typeface="Arial"/>
            </a:endParaRPr>
          </a:p>
          <a:p>
            <a:pPr marL="50800" marR="202565" indent="-38100">
              <a:lnSpc>
                <a:spcPts val="919"/>
              </a:lnSpc>
              <a:spcBef>
                <a:spcPts val="45"/>
              </a:spcBef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#11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rake,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high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wheel,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side 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delivery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714"/>
              </a:lnSpc>
              <a:spcBef>
                <a:spcPts val="114"/>
              </a:spcBef>
            </a:pPr>
            <a:r>
              <a:rPr dirty="0" sz="1500" spc="-210" b="1" u="sng">
                <a:solidFill>
                  <a:srgbClr val="EE3525"/>
                </a:solidFill>
                <a:latin typeface="Arial"/>
                <a:cs typeface="Arial"/>
              </a:rPr>
              <a:t>SICKLE</a:t>
            </a:r>
            <a:r>
              <a:rPr dirty="0" sz="1500" spc="-110" b="1" u="sng">
                <a:solidFill>
                  <a:srgbClr val="EE3525"/>
                </a:solidFill>
                <a:latin typeface="Arial"/>
                <a:cs typeface="Arial"/>
              </a:rPr>
              <a:t> </a:t>
            </a:r>
            <a:r>
              <a:rPr dirty="0" sz="1500" spc="-240" b="1" u="sng">
                <a:solidFill>
                  <a:srgbClr val="EE3525"/>
                </a:solidFill>
                <a:latin typeface="Arial"/>
                <a:cs typeface="Arial"/>
              </a:rPr>
              <a:t>MOWERS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75"/>
              </a:lnSpc>
              <a:buAutoNum type="arabicParenBoth" startAt="2"/>
              <a:tabLst>
                <a:tab pos="137795" algn="l"/>
              </a:tabLst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#6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sickle </a:t>
            </a:r>
            <a:r>
              <a:rPr dirty="0" sz="800" spc="-95" b="1">
                <a:solidFill>
                  <a:srgbClr val="231F20"/>
                </a:solidFill>
                <a:latin typeface="Arial"/>
                <a:cs typeface="Arial"/>
              </a:rPr>
              <a:t>mower,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7’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714"/>
              </a:lnSpc>
              <a:spcBef>
                <a:spcPts val="140"/>
              </a:spcBef>
            </a:pPr>
            <a:r>
              <a:rPr dirty="0" sz="1500" spc="-235" b="1" u="sng">
                <a:solidFill>
                  <a:srgbClr val="EE3525"/>
                </a:solidFill>
                <a:latin typeface="Arial"/>
                <a:cs typeface="Arial"/>
              </a:rPr>
              <a:t>PARTS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Tractor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splitting</a:t>
            </a:r>
            <a:r>
              <a:rPr dirty="0" sz="800" spc="-2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stand</a:t>
            </a:r>
            <a:endParaRPr sz="800">
              <a:latin typeface="Arial"/>
              <a:cs typeface="Arial"/>
            </a:endParaRPr>
          </a:p>
          <a:p>
            <a:pPr marL="12700" marR="27940">
              <a:lnSpc>
                <a:spcPts val="919"/>
              </a:lnSpc>
              <a:spcBef>
                <a:spcPts val="45"/>
              </a:spcBef>
            </a:pPr>
            <a:r>
              <a:rPr dirty="0" sz="800" spc="-10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Harris side shields for </a:t>
            </a:r>
            <a:r>
              <a:rPr dirty="0" sz="800" spc="-10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Harris  </a:t>
            </a:r>
            <a:r>
              <a:rPr dirty="0" sz="800" spc="-100" b="1">
                <a:solidFill>
                  <a:srgbClr val="231F20"/>
                </a:solidFill>
                <a:latin typeface="Arial"/>
                <a:cs typeface="Arial"/>
              </a:rPr>
              <a:t>mounted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corn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picker, </a:t>
            </a:r>
            <a:r>
              <a:rPr dirty="0" sz="800" spc="-10">
                <a:solidFill>
                  <a:srgbClr val="231F20"/>
                </a:solidFill>
                <a:latin typeface="Arial Narrow"/>
                <a:cs typeface="Arial Narrow"/>
              </a:rPr>
              <a:t>will </a:t>
            </a:r>
            <a:r>
              <a:rPr dirty="0" sz="800" spc="-5">
                <a:solidFill>
                  <a:srgbClr val="231F20"/>
                </a:solidFill>
                <a:latin typeface="Arial Narrow"/>
                <a:cs typeface="Arial Narrow"/>
              </a:rPr>
              <a:t>ﬁt </a:t>
            </a:r>
            <a:r>
              <a:rPr dirty="0" sz="800">
                <a:solidFill>
                  <a:srgbClr val="231F20"/>
                </a:solidFill>
                <a:latin typeface="Arial Narrow"/>
                <a:cs typeface="Arial Narrow"/>
              </a:rPr>
              <a:t>a </a:t>
            </a:r>
            <a:r>
              <a:rPr dirty="0" sz="800" spc="-5">
                <a:solidFill>
                  <a:srgbClr val="231F20"/>
                </a:solidFill>
                <a:latin typeface="Arial Narrow"/>
                <a:cs typeface="Arial Narrow"/>
              </a:rPr>
              <a:t>33 or </a:t>
            </a:r>
            <a:r>
              <a:rPr dirty="0" sz="800" spc="-10">
                <a:solidFill>
                  <a:srgbClr val="231F20"/>
                </a:solidFill>
                <a:latin typeface="Arial Narrow"/>
                <a:cs typeface="Arial Narrow"/>
              </a:rPr>
              <a:t>44  </a:t>
            </a:r>
            <a:r>
              <a:rPr dirty="0" sz="800" spc="-10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misc.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parts for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100" b="1">
                <a:solidFill>
                  <a:srgbClr val="231F20"/>
                </a:solidFill>
                <a:latin typeface="Arial"/>
                <a:cs typeface="Arial"/>
              </a:rPr>
              <a:t>Massey</a:t>
            </a:r>
            <a:endParaRPr sz="800">
              <a:latin typeface="Arial"/>
              <a:cs typeface="Arial"/>
            </a:endParaRPr>
          </a:p>
          <a:p>
            <a:pPr marL="12700" marR="15240" indent="38100">
              <a:lnSpc>
                <a:spcPts val="919"/>
              </a:lnSpc>
            </a:pP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22 </a:t>
            </a:r>
            <a:r>
              <a:rPr dirty="0" sz="800" spc="-105" b="1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55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belt pulley,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tank,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hood,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etc. 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misc.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parts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30,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grill,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gas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tank,</a:t>
            </a:r>
            <a:r>
              <a:rPr dirty="0" sz="800" spc="2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etc.</a:t>
            </a:r>
            <a:endParaRPr sz="800">
              <a:latin typeface="Arial"/>
              <a:cs typeface="Arial"/>
            </a:endParaRPr>
          </a:p>
          <a:p>
            <a:pPr marL="12700" marR="56261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misc.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parts 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Misc.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plow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lays </a:t>
            </a:r>
            <a:r>
              <a:rPr dirty="0" sz="800" spc="-105" b="1">
                <a:solidFill>
                  <a:srgbClr val="231F20"/>
                </a:solidFill>
                <a:latin typeface="Arial"/>
                <a:cs typeface="Arial"/>
              </a:rPr>
              <a:t>&amp;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mole </a:t>
            </a:r>
            <a:r>
              <a:rPr dirty="0" sz="800" spc="-4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boards</a:t>
            </a:r>
            <a:endParaRPr sz="800">
              <a:latin typeface="Arial"/>
              <a:cs typeface="Arial"/>
            </a:endParaRPr>
          </a:p>
          <a:p>
            <a:pPr marL="50800" marR="106680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Ferguson 97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coulters,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tricycle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front 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end,</a:t>
            </a:r>
            <a:r>
              <a:rPr dirty="0" sz="800" spc="-1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grills</a:t>
            </a:r>
            <a:endParaRPr sz="800">
              <a:latin typeface="Arial"/>
              <a:cs typeface="Arial"/>
            </a:endParaRPr>
          </a:p>
          <a:p>
            <a:pPr marL="50800" marR="40005" indent="-3810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555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parts,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hyd. </a:t>
            </a:r>
            <a:r>
              <a:rPr dirty="0" sz="800" spc="-90">
                <a:solidFill>
                  <a:srgbClr val="231F20"/>
                </a:solidFill>
                <a:latin typeface="Arial"/>
                <a:cs typeface="Arial"/>
              </a:rPr>
              <a:t>pump,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steering 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arm,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hood, gas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tank, </a:t>
            </a:r>
            <a:r>
              <a:rPr dirty="0" sz="800" spc="-60">
                <a:solidFill>
                  <a:srgbClr val="231F20"/>
                </a:solidFill>
                <a:latin typeface="Arial"/>
                <a:cs typeface="Arial"/>
              </a:rPr>
              <a:t>belt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pulley,  </a:t>
            </a:r>
            <a:r>
              <a:rPr dirty="0" sz="800" spc="-45">
                <a:solidFill>
                  <a:srgbClr val="231F20"/>
                </a:solidFill>
                <a:latin typeface="Arial"/>
                <a:cs typeface="Arial"/>
              </a:rPr>
              <a:t>grill</a:t>
            </a:r>
            <a:endParaRPr sz="800">
              <a:latin typeface="Arial"/>
              <a:cs typeface="Arial"/>
            </a:endParaRPr>
          </a:p>
          <a:p>
            <a:pPr marL="12700" marR="235585">
              <a:lnSpc>
                <a:spcPts val="919"/>
              </a:lnSpc>
              <a:buAutoNum type="arabicParenBoth" startAt="3"/>
              <a:tabLst>
                <a:tab pos="137795" algn="l"/>
              </a:tabLst>
            </a:pP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Minneapolis Moline wheel weights 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33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engine,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loose 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add on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bottom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plow  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hitch,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3 </a:t>
            </a:r>
            <a:r>
              <a:rPr dirty="0" sz="800" spc="-55">
                <a:solidFill>
                  <a:srgbClr val="231F20"/>
                </a:solidFill>
                <a:latin typeface="Arial"/>
                <a:cs typeface="Arial"/>
              </a:rPr>
              <a:t>pt.,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a 33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dirty="0" sz="80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ts val="919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#33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parts, </a:t>
            </a:r>
            <a:r>
              <a:rPr dirty="0" sz="800" spc="-50">
                <a:solidFill>
                  <a:srgbClr val="231F20"/>
                </a:solidFill>
                <a:latin typeface="Arial"/>
                <a:cs typeface="Arial"/>
              </a:rPr>
              <a:t>grill, </a:t>
            </a:r>
            <a:r>
              <a:rPr dirty="0" sz="800" spc="-80">
                <a:solidFill>
                  <a:srgbClr val="231F20"/>
                </a:solidFill>
                <a:latin typeface="Arial"/>
                <a:cs typeface="Arial"/>
              </a:rPr>
              <a:t>hood,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radiator 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Steel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Skeleton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spade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wheels, </a:t>
            </a:r>
            <a:r>
              <a:rPr dirty="0" sz="800">
                <a:solidFill>
                  <a:srgbClr val="231F20"/>
                </a:solidFill>
                <a:latin typeface="Arial Narrow"/>
                <a:cs typeface="Arial Narrow"/>
              </a:rPr>
              <a:t>will ﬁt a </a:t>
            </a:r>
            <a:r>
              <a:rPr dirty="0" sz="800" spc="-5">
                <a:solidFill>
                  <a:srgbClr val="231F20"/>
                </a:solidFill>
                <a:latin typeface="Arial Narrow"/>
                <a:cs typeface="Arial Narrow"/>
              </a:rPr>
              <a:t>Massey 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Challenger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#33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or</a:t>
            </a:r>
            <a:r>
              <a:rPr dirty="0" sz="80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85">
                <a:solidFill>
                  <a:srgbClr val="231F20"/>
                </a:solidFill>
                <a:latin typeface="Arial"/>
                <a:cs typeface="Arial"/>
              </a:rPr>
              <a:t>#34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ts val="1714"/>
              </a:lnSpc>
              <a:spcBef>
                <a:spcPts val="114"/>
              </a:spcBef>
            </a:pPr>
            <a:r>
              <a:rPr dirty="0" sz="1500" spc="-185" b="1" u="sng">
                <a:solidFill>
                  <a:srgbClr val="EE3525"/>
                </a:solidFill>
                <a:latin typeface="Arial"/>
                <a:cs typeface="Arial"/>
              </a:rPr>
              <a:t>TIRES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855"/>
              </a:lnSpc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14-34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tires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spider </a:t>
            </a:r>
            <a:r>
              <a:rPr dirty="0" sz="8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dual</a:t>
            </a:r>
            <a:endParaRPr sz="800">
              <a:latin typeface="Arial"/>
              <a:cs typeface="Arial"/>
            </a:endParaRPr>
          </a:p>
          <a:p>
            <a:pPr marL="50800">
              <a:lnSpc>
                <a:spcPts val="925"/>
              </a:lnSpc>
            </a:pP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rims</a:t>
            </a:r>
            <a:endParaRPr sz="800">
              <a:latin typeface="Arial"/>
              <a:cs typeface="Arial"/>
            </a:endParaRPr>
          </a:p>
          <a:p>
            <a:pPr marL="50800" marR="160020" indent="-38100">
              <a:lnSpc>
                <a:spcPts val="919"/>
              </a:lnSpc>
              <a:spcBef>
                <a:spcPts val="40"/>
              </a:spcBef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11.2x34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tires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8-hole  </a:t>
            </a:r>
            <a:r>
              <a:rPr dirty="0" sz="800" spc="-80" b="1">
                <a:solidFill>
                  <a:srgbClr val="231F20"/>
                </a:solidFill>
                <a:latin typeface="Arial"/>
                <a:cs typeface="Arial"/>
              </a:rPr>
              <a:t>rims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00"/>
              </a:lnSpc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duals,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torch</a:t>
            </a:r>
            <a:r>
              <a:rPr dirty="0" sz="800" spc="-2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5">
                <a:solidFill>
                  <a:srgbClr val="231F20"/>
                </a:solidFill>
                <a:latin typeface="Arial"/>
                <a:cs typeface="Arial"/>
              </a:rPr>
              <a:t>cut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23356" y="6965975"/>
            <a:ext cx="287845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Massey </a:t>
            </a:r>
            <a:r>
              <a:rPr dirty="0" sz="800" spc="-70" b="1">
                <a:solidFill>
                  <a:srgbClr val="231F20"/>
                </a:solidFill>
                <a:latin typeface="Arial"/>
                <a:cs typeface="Arial"/>
              </a:rPr>
              <a:t>Harris </a:t>
            </a:r>
            <a:r>
              <a:rPr dirty="0" sz="800" spc="-85" b="1">
                <a:solidFill>
                  <a:srgbClr val="231F20"/>
                </a:solidFill>
                <a:latin typeface="Arial"/>
                <a:cs typeface="Arial"/>
              </a:rPr>
              <a:t>plow, </a:t>
            </a:r>
            <a:r>
              <a:rPr dirty="0" sz="800">
                <a:solidFill>
                  <a:srgbClr val="231F20"/>
                </a:solidFill>
                <a:latin typeface="Arial Narrow"/>
                <a:cs typeface="Arial Narrow"/>
              </a:rPr>
              <a:t>1 bottom, ﬁts </a:t>
            </a:r>
            <a:r>
              <a:rPr dirty="0" sz="800" spc="-15">
                <a:solidFill>
                  <a:srgbClr val="231F20"/>
                </a:solidFill>
                <a:latin typeface="Arial Narrow"/>
                <a:cs typeface="Arial Narrow"/>
              </a:rPr>
              <a:t>Pony </a:t>
            </a:r>
            <a:r>
              <a:rPr dirty="0" sz="800" spc="-5">
                <a:solidFill>
                  <a:srgbClr val="231F20"/>
                </a:solidFill>
                <a:latin typeface="Arial Narrow"/>
                <a:cs typeface="Arial Narrow"/>
              </a:rPr>
              <a:t>tractor   </a:t>
            </a:r>
            <a:r>
              <a:rPr dirty="0" baseline="31250" sz="1200" spc="-89" b="1">
                <a:solidFill>
                  <a:srgbClr val="231F20"/>
                </a:solidFill>
                <a:latin typeface="Arial"/>
                <a:cs typeface="Arial"/>
              </a:rPr>
              <a:t>(2) </a:t>
            </a:r>
            <a:r>
              <a:rPr dirty="0" baseline="31250" sz="1200" spc="-135" b="1">
                <a:solidFill>
                  <a:srgbClr val="231F20"/>
                </a:solidFill>
                <a:latin typeface="Arial"/>
                <a:cs typeface="Arial"/>
              </a:rPr>
              <a:t>Goodyear </a:t>
            </a:r>
            <a:r>
              <a:rPr dirty="0" baseline="31250" sz="1200" spc="-112" b="1">
                <a:solidFill>
                  <a:srgbClr val="231F20"/>
                </a:solidFill>
                <a:latin typeface="Arial"/>
                <a:cs typeface="Arial"/>
              </a:rPr>
              <a:t>13.6x26 </a:t>
            </a:r>
            <a:r>
              <a:rPr dirty="0" baseline="31250" sz="1200" spc="-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baseline="31250" sz="1200" spc="-97" b="1">
                <a:solidFill>
                  <a:srgbClr val="231F20"/>
                </a:solidFill>
                <a:latin typeface="Arial"/>
                <a:cs typeface="Arial"/>
              </a:rPr>
              <a:t>tires</a:t>
            </a:r>
            <a:endParaRPr baseline="31250"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41403" y="7026628"/>
            <a:ext cx="1038860" cy="2571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(3) </a:t>
            </a: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10-28</a:t>
            </a:r>
            <a:r>
              <a:rPr dirty="0" sz="800" spc="-9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65" b="1">
                <a:solidFill>
                  <a:srgbClr val="231F20"/>
                </a:solidFill>
                <a:latin typeface="Arial"/>
                <a:cs typeface="Arial"/>
              </a:rPr>
              <a:t>tires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40"/>
              </a:lnSpc>
            </a:pPr>
            <a:r>
              <a:rPr dirty="0" sz="800" spc="-75" b="1">
                <a:solidFill>
                  <a:srgbClr val="231F20"/>
                </a:solidFill>
                <a:latin typeface="Arial"/>
                <a:cs typeface="Arial"/>
              </a:rPr>
              <a:t>Misc. </a:t>
            </a:r>
            <a:r>
              <a:rPr dirty="0" sz="800" spc="-60" b="1">
                <a:solidFill>
                  <a:srgbClr val="231F20"/>
                </a:solidFill>
                <a:latin typeface="Arial"/>
                <a:cs typeface="Arial"/>
              </a:rPr>
              <a:t>tires, </a:t>
            </a:r>
            <a:r>
              <a:rPr dirty="0" sz="800" spc="-70">
                <a:solidFill>
                  <a:srgbClr val="231F20"/>
                </a:solidFill>
                <a:latin typeface="Arial"/>
                <a:cs typeface="Arial"/>
              </a:rPr>
              <a:t>5.5-16,</a:t>
            </a:r>
            <a:r>
              <a:rPr dirty="0" sz="8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-75">
                <a:solidFill>
                  <a:srgbClr val="231F20"/>
                </a:solidFill>
                <a:latin typeface="Arial"/>
                <a:cs typeface="Arial"/>
              </a:rPr>
              <a:t>7.50-18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9276550"/>
            <a:ext cx="8001000" cy="720090"/>
          </a:xfrm>
          <a:custGeom>
            <a:avLst/>
            <a:gdLst/>
            <a:ahLst/>
            <a:cxnLst/>
            <a:rect l="l" t="t" r="r" b="b"/>
            <a:pathLst>
              <a:path w="8001000" h="720090">
                <a:moveTo>
                  <a:pt x="8001000" y="320040"/>
                </a:moveTo>
                <a:lnTo>
                  <a:pt x="0" y="320040"/>
                </a:lnTo>
                <a:lnTo>
                  <a:pt x="0" y="720090"/>
                </a:lnTo>
                <a:lnTo>
                  <a:pt x="8001000" y="720090"/>
                </a:lnTo>
                <a:lnTo>
                  <a:pt x="8001000" y="320040"/>
                </a:lnTo>
                <a:close/>
              </a:path>
              <a:path w="8001000" h="720090">
                <a:moveTo>
                  <a:pt x="496218" y="0"/>
                </a:moveTo>
                <a:lnTo>
                  <a:pt x="443976" y="3810"/>
                </a:lnTo>
                <a:lnTo>
                  <a:pt x="402822" y="16510"/>
                </a:lnTo>
                <a:lnTo>
                  <a:pt x="368797" y="36830"/>
                </a:lnTo>
                <a:lnTo>
                  <a:pt x="335144" y="80010"/>
                </a:lnTo>
                <a:lnTo>
                  <a:pt x="323764" y="130810"/>
                </a:lnTo>
                <a:lnTo>
                  <a:pt x="326363" y="156210"/>
                </a:lnTo>
                <a:lnTo>
                  <a:pt x="334054" y="180340"/>
                </a:lnTo>
                <a:lnTo>
                  <a:pt x="346685" y="200660"/>
                </a:lnTo>
                <a:lnTo>
                  <a:pt x="364100" y="219710"/>
                </a:lnTo>
                <a:lnTo>
                  <a:pt x="364519" y="219710"/>
                </a:lnTo>
                <a:lnTo>
                  <a:pt x="345380" y="220980"/>
                </a:lnTo>
                <a:lnTo>
                  <a:pt x="313468" y="246380"/>
                </a:lnTo>
                <a:lnTo>
                  <a:pt x="311852" y="260350"/>
                </a:lnTo>
                <a:lnTo>
                  <a:pt x="313935" y="275590"/>
                </a:lnTo>
                <a:lnTo>
                  <a:pt x="317346" y="292100"/>
                </a:lnTo>
                <a:lnTo>
                  <a:pt x="322055" y="306070"/>
                </a:lnTo>
                <a:lnTo>
                  <a:pt x="328032" y="320040"/>
                </a:lnTo>
                <a:lnTo>
                  <a:pt x="4758706" y="320040"/>
                </a:lnTo>
                <a:lnTo>
                  <a:pt x="4758706" y="238760"/>
                </a:lnTo>
                <a:lnTo>
                  <a:pt x="3679600" y="238760"/>
                </a:lnTo>
                <a:lnTo>
                  <a:pt x="3677110" y="237490"/>
                </a:lnTo>
                <a:lnTo>
                  <a:pt x="3579460" y="237490"/>
                </a:lnTo>
                <a:lnTo>
                  <a:pt x="3576462" y="210820"/>
                </a:lnTo>
                <a:lnTo>
                  <a:pt x="3570153" y="185420"/>
                </a:lnTo>
                <a:lnTo>
                  <a:pt x="3560531" y="161290"/>
                </a:lnTo>
                <a:lnTo>
                  <a:pt x="3556726" y="154940"/>
                </a:lnTo>
                <a:lnTo>
                  <a:pt x="1801778" y="154940"/>
                </a:lnTo>
                <a:lnTo>
                  <a:pt x="1791276" y="140970"/>
                </a:lnTo>
                <a:lnTo>
                  <a:pt x="1788864" y="138430"/>
                </a:lnTo>
                <a:lnTo>
                  <a:pt x="875770" y="138430"/>
                </a:lnTo>
                <a:lnTo>
                  <a:pt x="875770" y="130810"/>
                </a:lnTo>
                <a:lnTo>
                  <a:pt x="872950" y="116840"/>
                </a:lnTo>
                <a:lnTo>
                  <a:pt x="865257" y="105410"/>
                </a:lnTo>
                <a:lnTo>
                  <a:pt x="853846" y="97790"/>
                </a:lnTo>
                <a:lnTo>
                  <a:pt x="849186" y="96520"/>
                </a:lnTo>
                <a:lnTo>
                  <a:pt x="657571" y="96520"/>
                </a:lnTo>
                <a:lnTo>
                  <a:pt x="649718" y="76200"/>
                </a:lnTo>
                <a:lnTo>
                  <a:pt x="626362" y="43180"/>
                </a:lnTo>
                <a:lnTo>
                  <a:pt x="588052" y="16510"/>
                </a:lnTo>
                <a:lnTo>
                  <a:pt x="530917" y="2540"/>
                </a:lnTo>
                <a:lnTo>
                  <a:pt x="496218" y="0"/>
                </a:lnTo>
                <a:close/>
              </a:path>
              <a:path w="8001000" h="720090">
                <a:moveTo>
                  <a:pt x="3853374" y="88900"/>
                </a:moveTo>
                <a:lnTo>
                  <a:pt x="3809290" y="92710"/>
                </a:lnTo>
                <a:lnTo>
                  <a:pt x="3761910" y="107950"/>
                </a:lnTo>
                <a:lnTo>
                  <a:pt x="3720893" y="139700"/>
                </a:lnTo>
                <a:lnTo>
                  <a:pt x="3698053" y="171450"/>
                </a:lnTo>
                <a:lnTo>
                  <a:pt x="3683597" y="219710"/>
                </a:lnTo>
                <a:lnTo>
                  <a:pt x="3682013" y="238760"/>
                </a:lnTo>
                <a:lnTo>
                  <a:pt x="4758706" y="238760"/>
                </a:lnTo>
                <a:lnTo>
                  <a:pt x="4758706" y="217170"/>
                </a:lnTo>
                <a:lnTo>
                  <a:pt x="4756767" y="187960"/>
                </a:lnTo>
                <a:lnTo>
                  <a:pt x="4751258" y="163830"/>
                </a:lnTo>
                <a:lnTo>
                  <a:pt x="4003551" y="163830"/>
                </a:lnTo>
                <a:lnTo>
                  <a:pt x="3994840" y="149860"/>
                </a:lnTo>
                <a:lnTo>
                  <a:pt x="3960498" y="115570"/>
                </a:lnTo>
                <a:lnTo>
                  <a:pt x="3914246" y="96520"/>
                </a:lnTo>
                <a:lnTo>
                  <a:pt x="3885730" y="91440"/>
                </a:lnTo>
                <a:lnTo>
                  <a:pt x="3853374" y="88900"/>
                </a:lnTo>
                <a:close/>
              </a:path>
              <a:path w="8001000" h="720090">
                <a:moveTo>
                  <a:pt x="4149906" y="88900"/>
                </a:moveTo>
                <a:lnTo>
                  <a:pt x="4081648" y="100330"/>
                </a:lnTo>
                <a:lnTo>
                  <a:pt x="4027935" y="133350"/>
                </a:lnTo>
                <a:lnTo>
                  <a:pt x="4003551" y="163830"/>
                </a:lnTo>
                <a:lnTo>
                  <a:pt x="4751258" y="163830"/>
                </a:lnTo>
                <a:lnTo>
                  <a:pt x="4750968" y="162560"/>
                </a:lnTo>
                <a:lnTo>
                  <a:pt x="4747002" y="153670"/>
                </a:lnTo>
                <a:lnTo>
                  <a:pt x="4291956" y="153670"/>
                </a:lnTo>
                <a:lnTo>
                  <a:pt x="4289009" y="149860"/>
                </a:lnTo>
                <a:lnTo>
                  <a:pt x="4256800" y="119380"/>
                </a:lnTo>
                <a:lnTo>
                  <a:pt x="4190397" y="92710"/>
                </a:lnTo>
                <a:lnTo>
                  <a:pt x="4149906" y="88900"/>
                </a:lnTo>
                <a:close/>
              </a:path>
              <a:path w="8001000" h="720090">
                <a:moveTo>
                  <a:pt x="1941173" y="88900"/>
                </a:moveTo>
                <a:lnTo>
                  <a:pt x="1899671" y="91440"/>
                </a:lnTo>
                <a:lnTo>
                  <a:pt x="1850697" y="106680"/>
                </a:lnTo>
                <a:lnTo>
                  <a:pt x="1813462" y="135890"/>
                </a:lnTo>
                <a:lnTo>
                  <a:pt x="1808775" y="142240"/>
                </a:lnTo>
                <a:lnTo>
                  <a:pt x="1804927" y="147320"/>
                </a:lnTo>
                <a:lnTo>
                  <a:pt x="1801778" y="154940"/>
                </a:lnTo>
                <a:lnTo>
                  <a:pt x="3556726" y="154940"/>
                </a:lnTo>
                <a:lnTo>
                  <a:pt x="3555205" y="152400"/>
                </a:lnTo>
                <a:lnTo>
                  <a:pt x="2951115" y="152400"/>
                </a:lnTo>
                <a:lnTo>
                  <a:pt x="2948613" y="148590"/>
                </a:lnTo>
                <a:lnTo>
                  <a:pt x="2945997" y="144780"/>
                </a:lnTo>
                <a:lnTo>
                  <a:pt x="2941751" y="140970"/>
                </a:lnTo>
                <a:lnTo>
                  <a:pt x="2073494" y="140970"/>
                </a:lnTo>
                <a:lnTo>
                  <a:pt x="2069697" y="135890"/>
                </a:lnTo>
                <a:lnTo>
                  <a:pt x="2039596" y="109220"/>
                </a:lnTo>
                <a:lnTo>
                  <a:pt x="1999600" y="93980"/>
                </a:lnTo>
                <a:lnTo>
                  <a:pt x="1982945" y="91440"/>
                </a:lnTo>
                <a:lnTo>
                  <a:pt x="1941173" y="88900"/>
                </a:lnTo>
                <a:close/>
              </a:path>
              <a:path w="8001000" h="720090">
                <a:moveTo>
                  <a:pt x="4419121" y="93980"/>
                </a:moveTo>
                <a:lnTo>
                  <a:pt x="4327858" y="93980"/>
                </a:lnTo>
                <a:lnTo>
                  <a:pt x="4313885" y="97790"/>
                </a:lnTo>
                <a:lnTo>
                  <a:pt x="4302473" y="105410"/>
                </a:lnTo>
                <a:lnTo>
                  <a:pt x="4294777" y="116840"/>
                </a:lnTo>
                <a:lnTo>
                  <a:pt x="4291956" y="130810"/>
                </a:lnTo>
                <a:lnTo>
                  <a:pt x="4291956" y="153670"/>
                </a:lnTo>
                <a:lnTo>
                  <a:pt x="4747002" y="153670"/>
                </a:lnTo>
                <a:lnTo>
                  <a:pt x="4741336" y="140970"/>
                </a:lnTo>
                <a:lnTo>
                  <a:pt x="4727896" y="123190"/>
                </a:lnTo>
                <a:lnTo>
                  <a:pt x="4716476" y="113030"/>
                </a:lnTo>
                <a:lnTo>
                  <a:pt x="4566047" y="113030"/>
                </a:lnTo>
                <a:lnTo>
                  <a:pt x="4562377" y="109220"/>
                </a:lnTo>
                <a:lnTo>
                  <a:pt x="4558503" y="106680"/>
                </a:lnTo>
                <a:lnTo>
                  <a:pt x="4554452" y="104140"/>
                </a:lnTo>
                <a:lnTo>
                  <a:pt x="4549165" y="101600"/>
                </a:lnTo>
                <a:lnTo>
                  <a:pt x="4432468" y="101600"/>
                </a:lnTo>
                <a:lnTo>
                  <a:pt x="4426499" y="97790"/>
                </a:lnTo>
                <a:lnTo>
                  <a:pt x="4419121" y="93980"/>
                </a:lnTo>
                <a:close/>
              </a:path>
              <a:path w="8001000" h="720090">
                <a:moveTo>
                  <a:pt x="3076654" y="93980"/>
                </a:moveTo>
                <a:lnTo>
                  <a:pt x="2987018" y="93980"/>
                </a:lnTo>
                <a:lnTo>
                  <a:pt x="2973039" y="97790"/>
                </a:lnTo>
                <a:lnTo>
                  <a:pt x="2961627" y="105410"/>
                </a:lnTo>
                <a:lnTo>
                  <a:pt x="2953935" y="116840"/>
                </a:lnTo>
                <a:lnTo>
                  <a:pt x="2951115" y="130810"/>
                </a:lnTo>
                <a:lnTo>
                  <a:pt x="2951115" y="152400"/>
                </a:lnTo>
                <a:lnTo>
                  <a:pt x="3555205" y="152400"/>
                </a:lnTo>
                <a:lnTo>
                  <a:pt x="3547596" y="139700"/>
                </a:lnTo>
                <a:lnTo>
                  <a:pt x="3527728" y="118110"/>
                </a:lnTo>
                <a:lnTo>
                  <a:pt x="3110297" y="118110"/>
                </a:lnTo>
                <a:lnTo>
                  <a:pt x="3105058" y="107950"/>
                </a:lnTo>
                <a:lnTo>
                  <a:pt x="3097343" y="101600"/>
                </a:lnTo>
                <a:lnTo>
                  <a:pt x="3087694" y="96520"/>
                </a:lnTo>
                <a:lnTo>
                  <a:pt x="3076654" y="93980"/>
                </a:lnTo>
                <a:close/>
              </a:path>
              <a:path w="8001000" h="720090">
                <a:moveTo>
                  <a:pt x="2274954" y="0"/>
                </a:moveTo>
                <a:lnTo>
                  <a:pt x="2217391" y="5080"/>
                </a:lnTo>
                <a:lnTo>
                  <a:pt x="2171487" y="20320"/>
                </a:lnTo>
                <a:lnTo>
                  <a:pt x="2125628" y="50800"/>
                </a:lnTo>
                <a:lnTo>
                  <a:pt x="2092150" y="93980"/>
                </a:lnTo>
                <a:lnTo>
                  <a:pt x="2073494" y="140970"/>
                </a:lnTo>
                <a:lnTo>
                  <a:pt x="2941751" y="140970"/>
                </a:lnTo>
                <a:lnTo>
                  <a:pt x="2923203" y="124460"/>
                </a:lnTo>
                <a:lnTo>
                  <a:pt x="2699541" y="124460"/>
                </a:lnTo>
                <a:lnTo>
                  <a:pt x="2696480" y="116840"/>
                </a:lnTo>
                <a:lnTo>
                  <a:pt x="2690740" y="109220"/>
                </a:lnTo>
                <a:lnTo>
                  <a:pt x="2685448" y="106680"/>
                </a:lnTo>
                <a:lnTo>
                  <a:pt x="2455853" y="106680"/>
                </a:lnTo>
                <a:lnTo>
                  <a:pt x="2449915" y="91440"/>
                </a:lnTo>
                <a:lnTo>
                  <a:pt x="2425691" y="52070"/>
                </a:lnTo>
                <a:lnTo>
                  <a:pt x="2383782" y="20320"/>
                </a:lnTo>
                <a:lnTo>
                  <a:pt x="2327824" y="3810"/>
                </a:lnTo>
                <a:lnTo>
                  <a:pt x="2303189" y="1270"/>
                </a:lnTo>
                <a:lnTo>
                  <a:pt x="2274954" y="0"/>
                </a:lnTo>
                <a:close/>
              </a:path>
              <a:path w="8001000" h="720090">
                <a:moveTo>
                  <a:pt x="1002706" y="88900"/>
                </a:moveTo>
                <a:lnTo>
                  <a:pt x="966664" y="92710"/>
                </a:lnTo>
                <a:lnTo>
                  <a:pt x="934333" y="100330"/>
                </a:lnTo>
                <a:lnTo>
                  <a:pt x="905816" y="114300"/>
                </a:lnTo>
                <a:lnTo>
                  <a:pt x="881218" y="133350"/>
                </a:lnTo>
                <a:lnTo>
                  <a:pt x="879351" y="134620"/>
                </a:lnTo>
                <a:lnTo>
                  <a:pt x="877535" y="137160"/>
                </a:lnTo>
                <a:lnTo>
                  <a:pt x="875770" y="138430"/>
                </a:lnTo>
                <a:lnTo>
                  <a:pt x="1788864" y="138430"/>
                </a:lnTo>
                <a:lnTo>
                  <a:pt x="1779214" y="128270"/>
                </a:lnTo>
                <a:lnTo>
                  <a:pt x="1774112" y="124460"/>
                </a:lnTo>
                <a:lnTo>
                  <a:pt x="1122886" y="124460"/>
                </a:lnTo>
                <a:lnTo>
                  <a:pt x="1117128" y="120650"/>
                </a:lnTo>
                <a:lnTo>
                  <a:pt x="1078451" y="100330"/>
                </a:lnTo>
                <a:lnTo>
                  <a:pt x="1030847" y="90170"/>
                </a:lnTo>
                <a:lnTo>
                  <a:pt x="1002706" y="88900"/>
                </a:lnTo>
                <a:close/>
              </a:path>
              <a:path w="8001000" h="720090">
                <a:moveTo>
                  <a:pt x="1274474" y="0"/>
                </a:moveTo>
                <a:lnTo>
                  <a:pt x="1227443" y="6350"/>
                </a:lnTo>
                <a:lnTo>
                  <a:pt x="1185445" y="30480"/>
                </a:lnTo>
                <a:lnTo>
                  <a:pt x="1162241" y="69850"/>
                </a:lnTo>
                <a:lnTo>
                  <a:pt x="1157443" y="93980"/>
                </a:lnTo>
                <a:lnTo>
                  <a:pt x="1145023" y="96520"/>
                </a:lnTo>
                <a:lnTo>
                  <a:pt x="1134588" y="104140"/>
                </a:lnTo>
                <a:lnTo>
                  <a:pt x="1126941" y="113030"/>
                </a:lnTo>
                <a:lnTo>
                  <a:pt x="1122886" y="124460"/>
                </a:lnTo>
                <a:lnTo>
                  <a:pt x="1774112" y="124460"/>
                </a:lnTo>
                <a:lnTo>
                  <a:pt x="1772411" y="123190"/>
                </a:lnTo>
                <a:lnTo>
                  <a:pt x="1544399" y="123190"/>
                </a:lnTo>
                <a:lnTo>
                  <a:pt x="1544298" y="121920"/>
                </a:lnTo>
                <a:lnTo>
                  <a:pt x="1544095" y="120650"/>
                </a:lnTo>
                <a:lnTo>
                  <a:pt x="1549048" y="116840"/>
                </a:lnTo>
                <a:lnTo>
                  <a:pt x="1552591" y="109220"/>
                </a:lnTo>
                <a:lnTo>
                  <a:pt x="1563792" y="48260"/>
                </a:lnTo>
                <a:lnTo>
                  <a:pt x="1564375" y="40640"/>
                </a:lnTo>
                <a:lnTo>
                  <a:pt x="1563470" y="34290"/>
                </a:lnTo>
                <a:lnTo>
                  <a:pt x="1561129" y="26670"/>
                </a:lnTo>
                <a:lnTo>
                  <a:pt x="1375172" y="26670"/>
                </a:lnTo>
                <a:lnTo>
                  <a:pt x="1374181" y="24130"/>
                </a:lnTo>
                <a:lnTo>
                  <a:pt x="1372975" y="22860"/>
                </a:lnTo>
                <a:lnTo>
                  <a:pt x="1371552" y="20320"/>
                </a:lnTo>
                <a:lnTo>
                  <a:pt x="1366627" y="15240"/>
                </a:lnTo>
                <a:lnTo>
                  <a:pt x="1324780" y="3810"/>
                </a:lnTo>
                <a:lnTo>
                  <a:pt x="1305366" y="2540"/>
                </a:lnTo>
                <a:lnTo>
                  <a:pt x="1288639" y="1270"/>
                </a:lnTo>
                <a:lnTo>
                  <a:pt x="1274474" y="0"/>
                </a:lnTo>
                <a:close/>
              </a:path>
              <a:path w="8001000" h="720090">
                <a:moveTo>
                  <a:pt x="2810589" y="88900"/>
                </a:moveTo>
                <a:lnTo>
                  <a:pt x="2778609" y="91440"/>
                </a:lnTo>
                <a:lnTo>
                  <a:pt x="2749393" y="97790"/>
                </a:lnTo>
                <a:lnTo>
                  <a:pt x="2723012" y="109220"/>
                </a:lnTo>
                <a:lnTo>
                  <a:pt x="2699541" y="124460"/>
                </a:lnTo>
                <a:lnTo>
                  <a:pt x="2923203" y="124460"/>
                </a:lnTo>
                <a:lnTo>
                  <a:pt x="2917496" y="119380"/>
                </a:lnTo>
                <a:lnTo>
                  <a:pt x="2886761" y="102870"/>
                </a:lnTo>
                <a:lnTo>
                  <a:pt x="2851087" y="92710"/>
                </a:lnTo>
                <a:lnTo>
                  <a:pt x="2810589" y="88900"/>
                </a:lnTo>
                <a:close/>
              </a:path>
              <a:path w="8001000" h="720090">
                <a:moveTo>
                  <a:pt x="1654940" y="88900"/>
                </a:moveTo>
                <a:lnTo>
                  <a:pt x="1622958" y="91440"/>
                </a:lnTo>
                <a:lnTo>
                  <a:pt x="1593852" y="97790"/>
                </a:lnTo>
                <a:lnTo>
                  <a:pt x="1567695" y="107950"/>
                </a:lnTo>
                <a:lnTo>
                  <a:pt x="1544565" y="123190"/>
                </a:lnTo>
                <a:lnTo>
                  <a:pt x="1772411" y="123190"/>
                </a:lnTo>
                <a:lnTo>
                  <a:pt x="1730675" y="100330"/>
                </a:lnTo>
                <a:lnTo>
                  <a:pt x="1683079" y="90170"/>
                </a:lnTo>
                <a:lnTo>
                  <a:pt x="1654940" y="88900"/>
                </a:lnTo>
                <a:close/>
              </a:path>
              <a:path w="8001000" h="720090">
                <a:moveTo>
                  <a:pt x="3233131" y="93980"/>
                </a:moveTo>
                <a:lnTo>
                  <a:pt x="3143939" y="93980"/>
                </a:lnTo>
                <a:lnTo>
                  <a:pt x="3132901" y="96520"/>
                </a:lnTo>
                <a:lnTo>
                  <a:pt x="3123255" y="101600"/>
                </a:lnTo>
                <a:lnTo>
                  <a:pt x="3115541" y="107950"/>
                </a:lnTo>
                <a:lnTo>
                  <a:pt x="3110297" y="118110"/>
                </a:lnTo>
                <a:lnTo>
                  <a:pt x="3527728" y="118110"/>
                </a:lnTo>
                <a:lnTo>
                  <a:pt x="3509907" y="106680"/>
                </a:lnTo>
                <a:lnTo>
                  <a:pt x="3260423" y="106680"/>
                </a:lnTo>
                <a:lnTo>
                  <a:pt x="3254923" y="101600"/>
                </a:lnTo>
                <a:lnTo>
                  <a:pt x="3248416" y="97790"/>
                </a:lnTo>
                <a:lnTo>
                  <a:pt x="3241089" y="95250"/>
                </a:lnTo>
                <a:lnTo>
                  <a:pt x="3233131" y="93980"/>
                </a:lnTo>
                <a:close/>
              </a:path>
              <a:path w="8001000" h="720090">
                <a:moveTo>
                  <a:pt x="4643352" y="88900"/>
                </a:moveTo>
                <a:lnTo>
                  <a:pt x="4598093" y="96520"/>
                </a:lnTo>
                <a:lnTo>
                  <a:pt x="4566047" y="113030"/>
                </a:lnTo>
                <a:lnTo>
                  <a:pt x="4716476" y="113030"/>
                </a:lnTo>
                <a:lnTo>
                  <a:pt x="4710766" y="107950"/>
                </a:lnTo>
                <a:lnTo>
                  <a:pt x="4690915" y="97790"/>
                </a:lnTo>
                <a:lnTo>
                  <a:pt x="4668419" y="91440"/>
                </a:lnTo>
                <a:lnTo>
                  <a:pt x="4643352" y="88900"/>
                </a:lnTo>
                <a:close/>
              </a:path>
              <a:path w="8001000" h="720090">
                <a:moveTo>
                  <a:pt x="2572109" y="93980"/>
                </a:moveTo>
                <a:lnTo>
                  <a:pt x="2482942" y="93980"/>
                </a:lnTo>
                <a:lnTo>
                  <a:pt x="2475070" y="95250"/>
                </a:lnTo>
                <a:lnTo>
                  <a:pt x="2467807" y="97790"/>
                </a:lnTo>
                <a:lnTo>
                  <a:pt x="2461339" y="101600"/>
                </a:lnTo>
                <a:lnTo>
                  <a:pt x="2455853" y="106680"/>
                </a:lnTo>
                <a:lnTo>
                  <a:pt x="2685448" y="106680"/>
                </a:lnTo>
                <a:lnTo>
                  <a:pt x="2682802" y="105410"/>
                </a:lnTo>
                <a:lnTo>
                  <a:pt x="2667358" y="99060"/>
                </a:lnTo>
                <a:lnTo>
                  <a:pt x="2663571" y="97790"/>
                </a:lnTo>
                <a:lnTo>
                  <a:pt x="2582243" y="97790"/>
                </a:lnTo>
                <a:lnTo>
                  <a:pt x="2577481" y="96520"/>
                </a:lnTo>
                <a:lnTo>
                  <a:pt x="2572109" y="93980"/>
                </a:lnTo>
                <a:close/>
              </a:path>
              <a:path w="8001000" h="720090">
                <a:moveTo>
                  <a:pt x="3378851" y="93980"/>
                </a:moveTo>
                <a:lnTo>
                  <a:pt x="3287716" y="93980"/>
                </a:lnTo>
                <a:lnTo>
                  <a:pt x="3279765" y="95250"/>
                </a:lnTo>
                <a:lnTo>
                  <a:pt x="3272441" y="97790"/>
                </a:lnTo>
                <a:lnTo>
                  <a:pt x="3265931" y="101600"/>
                </a:lnTo>
                <a:lnTo>
                  <a:pt x="3260423" y="106680"/>
                </a:lnTo>
                <a:lnTo>
                  <a:pt x="3509907" y="106680"/>
                </a:lnTo>
                <a:lnTo>
                  <a:pt x="3503967" y="102870"/>
                </a:lnTo>
                <a:lnTo>
                  <a:pt x="3500554" y="101600"/>
                </a:lnTo>
                <a:lnTo>
                  <a:pt x="3391754" y="101600"/>
                </a:lnTo>
                <a:lnTo>
                  <a:pt x="3385938" y="96520"/>
                </a:lnTo>
                <a:lnTo>
                  <a:pt x="3378851" y="93980"/>
                </a:lnTo>
                <a:close/>
              </a:path>
              <a:path w="8001000" h="720090">
                <a:moveTo>
                  <a:pt x="3446174" y="88900"/>
                </a:moveTo>
                <a:lnTo>
                  <a:pt x="3431832" y="90170"/>
                </a:lnTo>
                <a:lnTo>
                  <a:pt x="3417959" y="92710"/>
                </a:lnTo>
                <a:lnTo>
                  <a:pt x="3404588" y="96520"/>
                </a:lnTo>
                <a:lnTo>
                  <a:pt x="3391754" y="101600"/>
                </a:lnTo>
                <a:lnTo>
                  <a:pt x="3500554" y="101600"/>
                </a:lnTo>
                <a:lnTo>
                  <a:pt x="3476664" y="92710"/>
                </a:lnTo>
                <a:lnTo>
                  <a:pt x="3446174" y="88900"/>
                </a:lnTo>
                <a:close/>
              </a:path>
              <a:path w="8001000" h="720090">
                <a:moveTo>
                  <a:pt x="4491688" y="88900"/>
                </a:moveTo>
                <a:lnTo>
                  <a:pt x="4475388" y="90170"/>
                </a:lnTo>
                <a:lnTo>
                  <a:pt x="4460050" y="92710"/>
                </a:lnTo>
                <a:lnTo>
                  <a:pt x="4445726" y="96520"/>
                </a:lnTo>
                <a:lnTo>
                  <a:pt x="4432468" y="101600"/>
                </a:lnTo>
                <a:lnTo>
                  <a:pt x="4549165" y="101600"/>
                </a:lnTo>
                <a:lnTo>
                  <a:pt x="4541236" y="97790"/>
                </a:lnTo>
                <a:lnTo>
                  <a:pt x="4526332" y="92710"/>
                </a:lnTo>
                <a:lnTo>
                  <a:pt x="4509798" y="90170"/>
                </a:lnTo>
                <a:lnTo>
                  <a:pt x="4491688" y="88900"/>
                </a:lnTo>
                <a:close/>
              </a:path>
              <a:path w="8001000" h="720090">
                <a:moveTo>
                  <a:pt x="2622985" y="88900"/>
                </a:moveTo>
                <a:lnTo>
                  <a:pt x="2601514" y="91440"/>
                </a:lnTo>
                <a:lnTo>
                  <a:pt x="2591594" y="93980"/>
                </a:lnTo>
                <a:lnTo>
                  <a:pt x="2582243" y="97790"/>
                </a:lnTo>
                <a:lnTo>
                  <a:pt x="2663571" y="97790"/>
                </a:lnTo>
                <a:lnTo>
                  <a:pt x="2652208" y="93980"/>
                </a:lnTo>
                <a:lnTo>
                  <a:pt x="2637400" y="90170"/>
                </a:lnTo>
                <a:lnTo>
                  <a:pt x="2622985" y="88900"/>
                </a:lnTo>
                <a:close/>
              </a:path>
              <a:path w="8001000" h="720090">
                <a:moveTo>
                  <a:pt x="792121" y="6350"/>
                </a:moveTo>
                <a:lnTo>
                  <a:pt x="783076" y="6350"/>
                </a:lnTo>
                <a:lnTo>
                  <a:pt x="774398" y="10160"/>
                </a:lnTo>
                <a:lnTo>
                  <a:pt x="684990" y="55880"/>
                </a:lnTo>
                <a:lnTo>
                  <a:pt x="665445" y="87630"/>
                </a:lnTo>
                <a:lnTo>
                  <a:pt x="665445" y="95250"/>
                </a:lnTo>
                <a:lnTo>
                  <a:pt x="660111" y="95250"/>
                </a:lnTo>
                <a:lnTo>
                  <a:pt x="657571" y="96520"/>
                </a:lnTo>
                <a:lnTo>
                  <a:pt x="849186" y="96520"/>
                </a:lnTo>
                <a:lnTo>
                  <a:pt x="839867" y="93980"/>
                </a:lnTo>
                <a:lnTo>
                  <a:pt x="826684" y="93980"/>
                </a:lnTo>
                <a:lnTo>
                  <a:pt x="826684" y="41910"/>
                </a:lnTo>
                <a:lnTo>
                  <a:pt x="801080" y="7620"/>
                </a:lnTo>
                <a:lnTo>
                  <a:pt x="792121" y="6350"/>
                </a:lnTo>
                <a:close/>
              </a:path>
              <a:path w="8001000" h="720090">
                <a:moveTo>
                  <a:pt x="1460325" y="0"/>
                </a:moveTo>
                <a:lnTo>
                  <a:pt x="1413295" y="6350"/>
                </a:lnTo>
                <a:lnTo>
                  <a:pt x="1375172" y="26670"/>
                </a:lnTo>
                <a:lnTo>
                  <a:pt x="1561129" y="26670"/>
                </a:lnTo>
                <a:lnTo>
                  <a:pt x="1510626" y="3810"/>
                </a:lnTo>
                <a:lnTo>
                  <a:pt x="1491213" y="2540"/>
                </a:lnTo>
                <a:lnTo>
                  <a:pt x="1474489" y="1270"/>
                </a:lnTo>
                <a:lnTo>
                  <a:pt x="14603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19359" y="9185041"/>
            <a:ext cx="4689475" cy="7524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20" b="1">
                <a:solidFill>
                  <a:srgbClr val="FFFFFF"/>
                </a:solidFill>
                <a:latin typeface="Arial Black"/>
                <a:cs typeface="Arial Black"/>
              </a:rPr>
              <a:t>SteffesGroup.com</a:t>
            </a:r>
            <a:endParaRPr sz="3500">
              <a:latin typeface="Arial Black"/>
              <a:cs typeface="Arial Black"/>
            </a:endParaRPr>
          </a:p>
          <a:p>
            <a:pPr marL="22860">
              <a:lnSpc>
                <a:spcPct val="100000"/>
              </a:lnSpc>
              <a:spcBef>
                <a:spcPts val="125"/>
              </a:spcBef>
            </a:pPr>
            <a:r>
              <a:rPr dirty="0" sz="1200" spc="25">
                <a:solidFill>
                  <a:srgbClr val="FFFFFF"/>
                </a:solidFill>
                <a:latin typeface="Arial Narrow"/>
                <a:cs typeface="Arial Narrow"/>
              </a:rPr>
              <a:t>Steffes </a:t>
            </a:r>
            <a:r>
              <a:rPr dirty="0" sz="1200" spc="20">
                <a:solidFill>
                  <a:srgbClr val="FFFFFF"/>
                </a:solidFill>
                <a:latin typeface="Arial Narrow"/>
                <a:cs typeface="Arial Narrow"/>
              </a:rPr>
              <a:t>Group, </a:t>
            </a:r>
            <a:r>
              <a:rPr dirty="0" sz="1200" spc="25">
                <a:solidFill>
                  <a:srgbClr val="FFFFFF"/>
                </a:solidFill>
                <a:latin typeface="Arial Narrow"/>
                <a:cs typeface="Arial Narrow"/>
              </a:rPr>
              <a:t>Inc., 24400 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MN </a:t>
            </a:r>
            <a:r>
              <a:rPr dirty="0" sz="1200" spc="20">
                <a:solidFill>
                  <a:srgbClr val="FFFFFF"/>
                </a:solidFill>
                <a:latin typeface="Arial Narrow"/>
                <a:cs typeface="Arial Narrow"/>
              </a:rPr>
              <a:t>Hwy 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22 </a:t>
            </a:r>
            <a:r>
              <a:rPr dirty="0" sz="1200" spc="5">
                <a:solidFill>
                  <a:srgbClr val="FFFFFF"/>
                </a:solidFill>
                <a:latin typeface="Arial Narrow"/>
                <a:cs typeface="Arial Narrow"/>
              </a:rPr>
              <a:t>S, </a:t>
            </a:r>
            <a:r>
              <a:rPr dirty="0" sz="1200" spc="25">
                <a:solidFill>
                  <a:srgbClr val="FFFFFF"/>
                </a:solidFill>
                <a:latin typeface="Arial Narrow"/>
                <a:cs typeface="Arial Narrow"/>
              </a:rPr>
              <a:t>Litchfield, </a:t>
            </a:r>
            <a:r>
              <a:rPr dirty="0" sz="1200" spc="15">
                <a:solidFill>
                  <a:srgbClr val="FFFFFF"/>
                </a:solidFill>
                <a:latin typeface="Arial Narrow"/>
                <a:cs typeface="Arial Narrow"/>
              </a:rPr>
              <a:t>MN </a:t>
            </a:r>
            <a:r>
              <a:rPr dirty="0" sz="1200" spc="25">
                <a:solidFill>
                  <a:srgbClr val="FFFFFF"/>
                </a:solidFill>
                <a:latin typeface="Arial Narrow"/>
                <a:cs typeface="Arial Narrow"/>
              </a:rPr>
              <a:t>55355 </a:t>
            </a:r>
            <a:r>
              <a:rPr dirty="0" sz="1200">
                <a:solidFill>
                  <a:srgbClr val="FFFFFF"/>
                </a:solidFill>
                <a:latin typeface="Arial Narrow"/>
                <a:cs typeface="Arial Narrow"/>
              </a:rPr>
              <a:t>|  </a:t>
            </a:r>
            <a:r>
              <a:rPr dirty="0" sz="1200" spc="11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Arial Narrow"/>
                <a:cs typeface="Arial Narrow"/>
              </a:rPr>
              <a:t>320.693.9371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77941" y="9303181"/>
            <a:ext cx="2105507" cy="7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32626" y="9264998"/>
            <a:ext cx="2200275" cy="802640"/>
          </a:xfrm>
          <a:custGeom>
            <a:avLst/>
            <a:gdLst/>
            <a:ahLst/>
            <a:cxnLst/>
            <a:rect l="l" t="t" r="r" b="b"/>
            <a:pathLst>
              <a:path w="2200275" h="802640">
                <a:moveTo>
                  <a:pt x="1096975" y="0"/>
                </a:moveTo>
                <a:lnTo>
                  <a:pt x="1040592" y="448"/>
                </a:lnTo>
                <a:lnTo>
                  <a:pt x="984947" y="1790"/>
                </a:lnTo>
                <a:lnTo>
                  <a:pt x="930108" y="4018"/>
                </a:lnTo>
                <a:lnTo>
                  <a:pt x="876144" y="7125"/>
                </a:lnTo>
                <a:lnTo>
                  <a:pt x="823122" y="11105"/>
                </a:lnTo>
                <a:lnTo>
                  <a:pt x="771111" y="15952"/>
                </a:lnTo>
                <a:lnTo>
                  <a:pt x="720180" y="21659"/>
                </a:lnTo>
                <a:lnTo>
                  <a:pt x="670398" y="28219"/>
                </a:lnTo>
                <a:lnTo>
                  <a:pt x="621831" y="35625"/>
                </a:lnTo>
                <a:lnTo>
                  <a:pt x="574550" y="43872"/>
                </a:lnTo>
                <a:lnTo>
                  <a:pt x="528622" y="52951"/>
                </a:lnTo>
                <a:lnTo>
                  <a:pt x="484116" y="62857"/>
                </a:lnTo>
                <a:lnTo>
                  <a:pt x="441100" y="73584"/>
                </a:lnTo>
                <a:lnTo>
                  <a:pt x="399643" y="85123"/>
                </a:lnTo>
                <a:lnTo>
                  <a:pt x="359813" y="97470"/>
                </a:lnTo>
                <a:lnTo>
                  <a:pt x="321678" y="110617"/>
                </a:lnTo>
                <a:lnTo>
                  <a:pt x="264086" y="133049"/>
                </a:lnTo>
                <a:lnTo>
                  <a:pt x="211448" y="156785"/>
                </a:lnTo>
                <a:lnTo>
                  <a:pt x="164023" y="181890"/>
                </a:lnTo>
                <a:lnTo>
                  <a:pt x="122075" y="208427"/>
                </a:lnTo>
                <a:lnTo>
                  <a:pt x="85863" y="236459"/>
                </a:lnTo>
                <a:lnTo>
                  <a:pt x="55649" y="266050"/>
                </a:lnTo>
                <a:lnTo>
                  <a:pt x="31694" y="297263"/>
                </a:lnTo>
                <a:lnTo>
                  <a:pt x="3608" y="364809"/>
                </a:lnTo>
                <a:lnTo>
                  <a:pt x="0" y="401269"/>
                </a:lnTo>
                <a:lnTo>
                  <a:pt x="3606" y="437698"/>
                </a:lnTo>
                <a:lnTo>
                  <a:pt x="31672" y="505020"/>
                </a:lnTo>
                <a:lnTo>
                  <a:pt x="55610" y="536068"/>
                </a:lnTo>
                <a:lnTo>
                  <a:pt x="85804" y="565480"/>
                </a:lnTo>
                <a:lnTo>
                  <a:pt x="121992" y="593332"/>
                </a:lnTo>
                <a:lnTo>
                  <a:pt x="163915" y="619703"/>
                </a:lnTo>
                <a:lnTo>
                  <a:pt x="211310" y="644672"/>
                </a:lnTo>
                <a:lnTo>
                  <a:pt x="263917" y="668316"/>
                </a:lnTo>
                <a:lnTo>
                  <a:pt x="321475" y="690714"/>
                </a:lnTo>
                <a:lnTo>
                  <a:pt x="359610" y="703884"/>
                </a:lnTo>
                <a:lnTo>
                  <a:pt x="399444" y="716277"/>
                </a:lnTo>
                <a:lnTo>
                  <a:pt x="440906" y="727883"/>
                </a:lnTo>
                <a:lnTo>
                  <a:pt x="483928" y="738693"/>
                </a:lnTo>
                <a:lnTo>
                  <a:pt x="528443" y="748697"/>
                </a:lnTo>
                <a:lnTo>
                  <a:pt x="574381" y="757884"/>
                </a:lnTo>
                <a:lnTo>
                  <a:pt x="621674" y="766243"/>
                </a:lnTo>
                <a:lnTo>
                  <a:pt x="670253" y="773766"/>
                </a:lnTo>
                <a:lnTo>
                  <a:pt x="720050" y="780442"/>
                </a:lnTo>
                <a:lnTo>
                  <a:pt x="770997" y="786260"/>
                </a:lnTo>
                <a:lnTo>
                  <a:pt x="823024" y="791211"/>
                </a:lnTo>
                <a:lnTo>
                  <a:pt x="876064" y="795285"/>
                </a:lnTo>
                <a:lnTo>
                  <a:pt x="930047" y="798471"/>
                </a:lnTo>
                <a:lnTo>
                  <a:pt x="984906" y="800759"/>
                </a:lnTo>
                <a:lnTo>
                  <a:pt x="1040571" y="802139"/>
                </a:lnTo>
                <a:lnTo>
                  <a:pt x="1096975" y="802601"/>
                </a:lnTo>
                <a:lnTo>
                  <a:pt x="1153181" y="802159"/>
                </a:lnTo>
                <a:lnTo>
                  <a:pt x="1208654" y="800836"/>
                </a:lnTo>
                <a:lnTo>
                  <a:pt x="1263327" y="798638"/>
                </a:lnTo>
                <a:lnTo>
                  <a:pt x="1317132" y="795570"/>
                </a:lnTo>
                <a:lnTo>
                  <a:pt x="1370000" y="791637"/>
                </a:lnTo>
                <a:lnTo>
                  <a:pt x="1421864" y="786847"/>
                </a:lnTo>
                <a:lnTo>
                  <a:pt x="1472657" y="781203"/>
                </a:lnTo>
                <a:lnTo>
                  <a:pt x="1522310" y="774712"/>
                </a:lnTo>
                <a:lnTo>
                  <a:pt x="1570756" y="767379"/>
                </a:lnTo>
                <a:lnTo>
                  <a:pt x="1617927" y="759211"/>
                </a:lnTo>
                <a:lnTo>
                  <a:pt x="1663755" y="750211"/>
                </a:lnTo>
                <a:lnTo>
                  <a:pt x="1708173" y="740386"/>
                </a:lnTo>
                <a:lnTo>
                  <a:pt x="1751111" y="729742"/>
                </a:lnTo>
                <a:lnTo>
                  <a:pt x="1792504" y="718285"/>
                </a:lnTo>
                <a:lnTo>
                  <a:pt x="1832283" y="706018"/>
                </a:lnTo>
                <a:lnTo>
                  <a:pt x="1870379" y="692950"/>
                </a:lnTo>
                <a:lnTo>
                  <a:pt x="1928455" y="670409"/>
                </a:lnTo>
                <a:lnTo>
                  <a:pt x="1981835" y="646420"/>
                </a:lnTo>
                <a:lnTo>
                  <a:pt x="2030186" y="620976"/>
                </a:lnTo>
                <a:lnTo>
                  <a:pt x="2073173" y="594067"/>
                </a:lnTo>
                <a:lnTo>
                  <a:pt x="2110463" y="565686"/>
                </a:lnTo>
                <a:lnTo>
                  <a:pt x="2141722" y="535825"/>
                </a:lnTo>
                <a:lnTo>
                  <a:pt x="2166616" y="504474"/>
                </a:lnTo>
                <a:lnTo>
                  <a:pt x="2195972" y="437274"/>
                </a:lnTo>
                <a:lnTo>
                  <a:pt x="2199767" y="401408"/>
                </a:lnTo>
                <a:lnTo>
                  <a:pt x="2195972" y="365488"/>
                </a:lnTo>
                <a:lnTo>
                  <a:pt x="2166615" y="297926"/>
                </a:lnTo>
                <a:lnTo>
                  <a:pt x="2141721" y="266313"/>
                </a:lnTo>
                <a:lnTo>
                  <a:pt x="2110462" y="236166"/>
                </a:lnTo>
                <a:lnTo>
                  <a:pt x="2073171" y="207499"/>
                </a:lnTo>
                <a:lnTo>
                  <a:pt x="2030182" y="180328"/>
                </a:lnTo>
                <a:lnTo>
                  <a:pt x="1981829" y="154667"/>
                </a:lnTo>
                <a:lnTo>
                  <a:pt x="1928446" y="130532"/>
                </a:lnTo>
                <a:lnTo>
                  <a:pt x="1870367" y="107937"/>
                </a:lnTo>
                <a:lnTo>
                  <a:pt x="1832270" y="94889"/>
                </a:lnTo>
                <a:lnTo>
                  <a:pt x="1792491" y="82679"/>
                </a:lnTo>
                <a:lnTo>
                  <a:pt x="1751099" y="71307"/>
                </a:lnTo>
                <a:lnTo>
                  <a:pt x="1708160" y="60773"/>
                </a:lnTo>
                <a:lnTo>
                  <a:pt x="1663743" y="51079"/>
                </a:lnTo>
                <a:lnTo>
                  <a:pt x="1617915" y="42224"/>
                </a:lnTo>
                <a:lnTo>
                  <a:pt x="1570745" y="34210"/>
                </a:lnTo>
                <a:lnTo>
                  <a:pt x="1522299" y="27036"/>
                </a:lnTo>
                <a:lnTo>
                  <a:pt x="1472647" y="20704"/>
                </a:lnTo>
                <a:lnTo>
                  <a:pt x="1421855" y="15215"/>
                </a:lnTo>
                <a:lnTo>
                  <a:pt x="1369991" y="10568"/>
                </a:lnTo>
                <a:lnTo>
                  <a:pt x="1317124" y="6765"/>
                </a:lnTo>
                <a:lnTo>
                  <a:pt x="1263321" y="3806"/>
                </a:lnTo>
                <a:lnTo>
                  <a:pt x="1208650" y="1692"/>
                </a:lnTo>
                <a:lnTo>
                  <a:pt x="1153179" y="423"/>
                </a:lnTo>
                <a:lnTo>
                  <a:pt x="1096975" y="0"/>
                </a:lnTo>
                <a:close/>
              </a:path>
            </a:pathLst>
          </a:custGeom>
          <a:solidFill>
            <a:srgbClr val="5453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431307" y="9264827"/>
            <a:ext cx="2196706" cy="796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39371" y="9270301"/>
            <a:ext cx="2183803" cy="784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475185" y="9291701"/>
            <a:ext cx="2112108" cy="746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480278" y="9295371"/>
            <a:ext cx="2101430" cy="7397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44400" y="9341459"/>
            <a:ext cx="1971179" cy="6394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13997" y="9329673"/>
            <a:ext cx="2027440" cy="6602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524184" y="9338361"/>
            <a:ext cx="2013585" cy="647065"/>
          </a:xfrm>
          <a:custGeom>
            <a:avLst/>
            <a:gdLst/>
            <a:ahLst/>
            <a:cxnLst/>
            <a:rect l="l" t="t" r="r" b="b"/>
            <a:pathLst>
              <a:path w="2013584" h="647065">
                <a:moveTo>
                  <a:pt x="1004074" y="0"/>
                </a:moveTo>
                <a:lnTo>
                  <a:pt x="945149" y="472"/>
                </a:lnTo>
                <a:lnTo>
                  <a:pt x="887117" y="1882"/>
                </a:lnTo>
                <a:lnTo>
                  <a:pt x="830072" y="4224"/>
                </a:lnTo>
                <a:lnTo>
                  <a:pt x="774107" y="7488"/>
                </a:lnTo>
                <a:lnTo>
                  <a:pt x="719315" y="11667"/>
                </a:lnTo>
                <a:lnTo>
                  <a:pt x="665792" y="16754"/>
                </a:lnTo>
                <a:lnTo>
                  <a:pt x="613629" y="22739"/>
                </a:lnTo>
                <a:lnTo>
                  <a:pt x="562920" y="29615"/>
                </a:lnTo>
                <a:lnTo>
                  <a:pt x="513759" y="37375"/>
                </a:lnTo>
                <a:lnTo>
                  <a:pt x="466240" y="46009"/>
                </a:lnTo>
                <a:lnTo>
                  <a:pt x="420456" y="55511"/>
                </a:lnTo>
                <a:lnTo>
                  <a:pt x="376501" y="65872"/>
                </a:lnTo>
                <a:lnTo>
                  <a:pt x="334467" y="77085"/>
                </a:lnTo>
                <a:lnTo>
                  <a:pt x="294449" y="89141"/>
                </a:lnTo>
                <a:lnTo>
                  <a:pt x="229250" y="111895"/>
                </a:lnTo>
                <a:lnTo>
                  <a:pt x="171230" y="136315"/>
                </a:lnTo>
                <a:lnTo>
                  <a:pt x="120855" y="162498"/>
                </a:lnTo>
                <a:lnTo>
                  <a:pt x="78592" y="190546"/>
                </a:lnTo>
                <a:lnTo>
                  <a:pt x="44908" y="220555"/>
                </a:lnTo>
                <a:lnTo>
                  <a:pt x="20270" y="252627"/>
                </a:lnTo>
                <a:lnTo>
                  <a:pt x="0" y="323354"/>
                </a:lnTo>
                <a:lnTo>
                  <a:pt x="5141" y="359814"/>
                </a:lnTo>
                <a:lnTo>
                  <a:pt x="44877" y="425860"/>
                </a:lnTo>
                <a:lnTo>
                  <a:pt x="78538" y="455693"/>
                </a:lnTo>
                <a:lnTo>
                  <a:pt x="120772" y="483563"/>
                </a:lnTo>
                <a:lnTo>
                  <a:pt x="171112" y="509594"/>
                </a:lnTo>
                <a:lnTo>
                  <a:pt x="229092" y="533907"/>
                </a:lnTo>
                <a:lnTo>
                  <a:pt x="294246" y="556628"/>
                </a:lnTo>
                <a:lnTo>
                  <a:pt x="334267" y="568703"/>
                </a:lnTo>
                <a:lnTo>
                  <a:pt x="376307" y="579961"/>
                </a:lnTo>
                <a:lnTo>
                  <a:pt x="420270" y="590388"/>
                </a:lnTo>
                <a:lnTo>
                  <a:pt x="466063" y="599972"/>
                </a:lnTo>
                <a:lnTo>
                  <a:pt x="513593" y="608701"/>
                </a:lnTo>
                <a:lnTo>
                  <a:pt x="562766" y="616564"/>
                </a:lnTo>
                <a:lnTo>
                  <a:pt x="613489" y="623547"/>
                </a:lnTo>
                <a:lnTo>
                  <a:pt x="665668" y="629639"/>
                </a:lnTo>
                <a:lnTo>
                  <a:pt x="719209" y="634827"/>
                </a:lnTo>
                <a:lnTo>
                  <a:pt x="774018" y="639099"/>
                </a:lnTo>
                <a:lnTo>
                  <a:pt x="830004" y="642444"/>
                </a:lnTo>
                <a:lnTo>
                  <a:pt x="887070" y="644847"/>
                </a:lnTo>
                <a:lnTo>
                  <a:pt x="945125" y="646299"/>
                </a:lnTo>
                <a:lnTo>
                  <a:pt x="1004074" y="646785"/>
                </a:lnTo>
                <a:lnTo>
                  <a:pt x="1062817" y="646320"/>
                </a:lnTo>
                <a:lnTo>
                  <a:pt x="1120672" y="644929"/>
                </a:lnTo>
                <a:lnTo>
                  <a:pt x="1177547" y="642618"/>
                </a:lnTo>
                <a:lnTo>
                  <a:pt x="1233349" y="639395"/>
                </a:lnTo>
                <a:lnTo>
                  <a:pt x="1287985" y="635265"/>
                </a:lnTo>
                <a:lnTo>
                  <a:pt x="1341364" y="630236"/>
                </a:lnTo>
                <a:lnTo>
                  <a:pt x="1393391" y="624314"/>
                </a:lnTo>
                <a:lnTo>
                  <a:pt x="1443975" y="617506"/>
                </a:lnTo>
                <a:lnTo>
                  <a:pt x="1493024" y="609818"/>
                </a:lnTo>
                <a:lnTo>
                  <a:pt x="1540444" y="601258"/>
                </a:lnTo>
                <a:lnTo>
                  <a:pt x="1586142" y="591831"/>
                </a:lnTo>
                <a:lnTo>
                  <a:pt x="1630027" y="581544"/>
                </a:lnTo>
                <a:lnTo>
                  <a:pt x="1672005" y="570405"/>
                </a:lnTo>
                <a:lnTo>
                  <a:pt x="1711985" y="558419"/>
                </a:lnTo>
                <a:lnTo>
                  <a:pt x="1770794" y="538164"/>
                </a:lnTo>
                <a:lnTo>
                  <a:pt x="1824253" y="516467"/>
                </a:lnTo>
                <a:lnTo>
                  <a:pt x="1871941" y="493321"/>
                </a:lnTo>
                <a:lnTo>
                  <a:pt x="1913442" y="468714"/>
                </a:lnTo>
                <a:lnTo>
                  <a:pt x="1948336" y="442640"/>
                </a:lnTo>
                <a:lnTo>
                  <a:pt x="1976204" y="415088"/>
                </a:lnTo>
                <a:lnTo>
                  <a:pt x="2009190" y="355518"/>
                </a:lnTo>
                <a:lnTo>
                  <a:pt x="2013470" y="323481"/>
                </a:lnTo>
                <a:lnTo>
                  <a:pt x="2009189" y="291384"/>
                </a:lnTo>
                <a:lnTo>
                  <a:pt x="1976198" y="231458"/>
                </a:lnTo>
                <a:lnTo>
                  <a:pt x="1948325" y="203661"/>
                </a:lnTo>
                <a:lnTo>
                  <a:pt x="1913427" y="177329"/>
                </a:lnTo>
                <a:lnTo>
                  <a:pt x="1871923" y="152479"/>
                </a:lnTo>
                <a:lnTo>
                  <a:pt x="1824230" y="129127"/>
                </a:lnTo>
                <a:lnTo>
                  <a:pt x="1770770" y="107289"/>
                </a:lnTo>
                <a:lnTo>
                  <a:pt x="1711960" y="86982"/>
                </a:lnTo>
                <a:lnTo>
                  <a:pt x="1671983" y="75018"/>
                </a:lnTo>
                <a:lnTo>
                  <a:pt x="1630006" y="63937"/>
                </a:lnTo>
                <a:lnTo>
                  <a:pt x="1586123" y="53738"/>
                </a:lnTo>
                <a:lnTo>
                  <a:pt x="1540426" y="44423"/>
                </a:lnTo>
                <a:lnTo>
                  <a:pt x="1493008" y="35991"/>
                </a:lnTo>
                <a:lnTo>
                  <a:pt x="1443961" y="28445"/>
                </a:lnTo>
                <a:lnTo>
                  <a:pt x="1393378" y="21783"/>
                </a:lnTo>
                <a:lnTo>
                  <a:pt x="1341352" y="16008"/>
                </a:lnTo>
                <a:lnTo>
                  <a:pt x="1287975" y="11119"/>
                </a:lnTo>
                <a:lnTo>
                  <a:pt x="1233340" y="7118"/>
                </a:lnTo>
                <a:lnTo>
                  <a:pt x="1177540" y="4005"/>
                </a:lnTo>
                <a:lnTo>
                  <a:pt x="1120667" y="1780"/>
                </a:lnTo>
                <a:lnTo>
                  <a:pt x="1062814" y="445"/>
                </a:lnTo>
                <a:lnTo>
                  <a:pt x="100407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583288" y="9601187"/>
            <a:ext cx="87464" cy="87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61215" y="9623272"/>
            <a:ext cx="87452" cy="874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561215" y="9623272"/>
            <a:ext cx="87452" cy="87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83301" y="9601200"/>
            <a:ext cx="87464" cy="874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85929" y="9612490"/>
            <a:ext cx="76326" cy="761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92796" y="9601187"/>
            <a:ext cx="87452" cy="874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414882" y="9623272"/>
            <a:ext cx="87452" cy="874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414882" y="9623272"/>
            <a:ext cx="87452" cy="874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392796" y="9601200"/>
            <a:ext cx="87452" cy="8746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401280" y="9612490"/>
            <a:ext cx="76352" cy="761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766635" y="9450941"/>
            <a:ext cx="1517771" cy="4153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46220" y="7687564"/>
            <a:ext cx="3954779" cy="1049655"/>
          </a:xfrm>
          <a:custGeom>
            <a:avLst/>
            <a:gdLst/>
            <a:ahLst/>
            <a:cxnLst/>
            <a:rect l="l" t="t" r="r" b="b"/>
            <a:pathLst>
              <a:path w="3954779" h="1049654">
                <a:moveTo>
                  <a:pt x="3954779" y="0"/>
                </a:moveTo>
                <a:lnTo>
                  <a:pt x="152400" y="0"/>
                </a:ln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0" y="897128"/>
                </a:lnTo>
                <a:lnTo>
                  <a:pt x="7769" y="945296"/>
                </a:lnTo>
                <a:lnTo>
                  <a:pt x="29405" y="987131"/>
                </a:lnTo>
                <a:lnTo>
                  <a:pt x="62396" y="1020122"/>
                </a:lnTo>
                <a:lnTo>
                  <a:pt x="104231" y="1041758"/>
                </a:lnTo>
                <a:lnTo>
                  <a:pt x="152400" y="1049528"/>
                </a:lnTo>
                <a:lnTo>
                  <a:pt x="3954779" y="1049528"/>
                </a:lnTo>
                <a:lnTo>
                  <a:pt x="3954779" y="0"/>
                </a:lnTo>
                <a:close/>
              </a:path>
            </a:pathLst>
          </a:custGeom>
          <a:solidFill>
            <a:srgbClr val="EE35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4286942" y="7723632"/>
            <a:ext cx="3359785" cy="952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020"/>
              </a:lnSpc>
            </a:pPr>
            <a:r>
              <a:rPr dirty="0" sz="1700" spc="-240" b="1">
                <a:solidFill>
                  <a:srgbClr val="FFFFFF"/>
                </a:solidFill>
                <a:latin typeface="Arial"/>
                <a:cs typeface="Arial"/>
              </a:rPr>
              <a:t>BERNIE  </a:t>
            </a:r>
            <a:r>
              <a:rPr dirty="0" sz="1700" spc="-275" b="1">
                <a:solidFill>
                  <a:srgbClr val="FFFFFF"/>
                </a:solidFill>
                <a:latin typeface="Arial"/>
                <a:cs typeface="Arial"/>
              </a:rPr>
              <a:t>VAN  </a:t>
            </a:r>
            <a:r>
              <a:rPr dirty="0" sz="1700" spc="-270" b="1">
                <a:solidFill>
                  <a:srgbClr val="FFFFFF"/>
                </a:solidFill>
                <a:latin typeface="Arial"/>
                <a:cs typeface="Arial"/>
              </a:rPr>
              <a:t>ZOMEREN  </a:t>
            </a:r>
            <a:r>
              <a:rPr dirty="0" baseline="3267" sz="2550" spc="-82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baseline="3267" sz="255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spc="-65" b="1">
                <a:solidFill>
                  <a:srgbClr val="FFFFFF"/>
                </a:solidFill>
                <a:latin typeface="Arial"/>
                <a:cs typeface="Arial"/>
              </a:rPr>
              <a:t>320.760.0826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420"/>
              </a:lnSpc>
            </a:pPr>
            <a:r>
              <a:rPr dirty="0" sz="1200" spc="-105" b="1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dirty="0" sz="1200" spc="-110" b="1">
                <a:solidFill>
                  <a:srgbClr val="FFFFFF"/>
                </a:solidFill>
                <a:latin typeface="Arial"/>
                <a:cs typeface="Arial"/>
              </a:rPr>
              <a:t>Scott 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Gillespie at 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Steffes 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Group, </a:t>
            </a:r>
            <a:r>
              <a:rPr dirty="0" sz="12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320.693.9371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200" spc="-10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320.760.3066</a:t>
            </a:r>
            <a:endParaRPr sz="1200">
              <a:latin typeface="Arial"/>
              <a:cs typeface="Arial"/>
            </a:endParaRPr>
          </a:p>
          <a:p>
            <a:pPr algn="ctr" marL="12065" marR="5080">
              <a:lnSpc>
                <a:spcPct val="101800"/>
              </a:lnSpc>
              <a:spcBef>
                <a:spcPts val="240"/>
              </a:spcBef>
            </a:pPr>
            <a:r>
              <a:rPr dirty="0" sz="900" spc="5" b="1">
                <a:solidFill>
                  <a:srgbClr val="FFFFFF"/>
                </a:solidFill>
                <a:latin typeface="Century Gothic"/>
                <a:cs typeface="Century Gothic"/>
              </a:rPr>
              <a:t>Complete </a:t>
            </a:r>
            <a:r>
              <a:rPr dirty="0" sz="900" b="1">
                <a:solidFill>
                  <a:srgbClr val="FFFFFF"/>
                </a:solidFill>
                <a:latin typeface="Century Gothic"/>
                <a:cs typeface="Century Gothic"/>
              </a:rPr>
              <a:t>terms, lot listings and photos at SteffesGroup.com  Scott Gillespie</a:t>
            </a:r>
            <a:r>
              <a:rPr dirty="0" sz="900" spc="-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900" spc="5" b="1">
                <a:solidFill>
                  <a:srgbClr val="FFFFFF"/>
                </a:solidFill>
                <a:latin typeface="Century Gothic"/>
                <a:cs typeface="Century Gothic"/>
              </a:rPr>
              <a:t>MN47-007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43854" y="4315040"/>
            <a:ext cx="1886712" cy="15453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784850" y="4356036"/>
            <a:ext cx="1803400" cy="146367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784850" y="4356023"/>
            <a:ext cx="1803400" cy="1463675"/>
          </a:xfrm>
          <a:custGeom>
            <a:avLst/>
            <a:gdLst/>
            <a:ahLst/>
            <a:cxnLst/>
            <a:rect l="l" t="t" r="r" b="b"/>
            <a:pathLst>
              <a:path w="1803400" h="1463675">
                <a:moveTo>
                  <a:pt x="0" y="1463687"/>
                </a:moveTo>
                <a:lnTo>
                  <a:pt x="1803400" y="1463687"/>
                </a:lnTo>
                <a:lnTo>
                  <a:pt x="1803400" y="0"/>
                </a:lnTo>
                <a:lnTo>
                  <a:pt x="0" y="0"/>
                </a:lnTo>
                <a:lnTo>
                  <a:pt x="0" y="146368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743854" y="2739415"/>
            <a:ext cx="1859280" cy="15240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784850" y="2780410"/>
            <a:ext cx="1776920" cy="14422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784850" y="2780410"/>
            <a:ext cx="1777364" cy="1442720"/>
          </a:xfrm>
          <a:custGeom>
            <a:avLst/>
            <a:gdLst/>
            <a:ahLst/>
            <a:cxnLst/>
            <a:rect l="l" t="t" r="r" b="b"/>
            <a:pathLst>
              <a:path w="1777365" h="1442720">
                <a:moveTo>
                  <a:pt x="0" y="1442211"/>
                </a:moveTo>
                <a:lnTo>
                  <a:pt x="1776920" y="1442211"/>
                </a:lnTo>
                <a:lnTo>
                  <a:pt x="1776920" y="0"/>
                </a:lnTo>
                <a:lnTo>
                  <a:pt x="0" y="0"/>
                </a:lnTo>
                <a:lnTo>
                  <a:pt x="0" y="144221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657113" y="471297"/>
            <a:ext cx="2139454" cy="10130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065547" y="544118"/>
            <a:ext cx="203377" cy="6758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065547" y="668273"/>
            <a:ext cx="144246" cy="8160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065547" y="711580"/>
            <a:ext cx="65112" cy="72458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7687678" y="1484363"/>
            <a:ext cx="108889" cy="6503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065547" y="1484363"/>
            <a:ext cx="121107" cy="650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65547" y="2406383"/>
            <a:ext cx="2731020" cy="27166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606969" y="2406395"/>
            <a:ext cx="96850" cy="6551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065547" y="2406395"/>
            <a:ext cx="615035" cy="6551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612710" y="1549400"/>
            <a:ext cx="183857" cy="8569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65547" y="1549400"/>
            <a:ext cx="115430" cy="85699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065547" y="2537079"/>
            <a:ext cx="17602" cy="1409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143462" y="549224"/>
            <a:ext cx="2577287" cy="205115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104674" y="510429"/>
            <a:ext cx="2654935" cy="2129155"/>
          </a:xfrm>
          <a:custGeom>
            <a:avLst/>
            <a:gdLst/>
            <a:ahLst/>
            <a:cxnLst/>
            <a:rect l="l" t="t" r="r" b="b"/>
            <a:pathLst>
              <a:path w="2654934" h="2129155">
                <a:moveTo>
                  <a:pt x="165633" y="17830"/>
                </a:moveTo>
                <a:lnTo>
                  <a:pt x="0" y="1911108"/>
                </a:lnTo>
                <a:lnTo>
                  <a:pt x="2487663" y="2128748"/>
                </a:lnTo>
                <a:lnTo>
                  <a:pt x="2491057" y="2089950"/>
                </a:lnTo>
                <a:lnTo>
                  <a:pt x="2455113" y="2089950"/>
                </a:lnTo>
                <a:lnTo>
                  <a:pt x="38798" y="1878545"/>
                </a:lnTo>
                <a:lnTo>
                  <a:pt x="199759" y="38797"/>
                </a:lnTo>
                <a:lnTo>
                  <a:pt x="181914" y="37236"/>
                </a:lnTo>
                <a:lnTo>
                  <a:pt x="183476" y="19392"/>
                </a:lnTo>
                <a:lnTo>
                  <a:pt x="165633" y="17830"/>
                </a:lnTo>
                <a:close/>
              </a:path>
              <a:path w="2654934" h="2129155">
                <a:moveTo>
                  <a:pt x="167195" y="0"/>
                </a:moveTo>
                <a:lnTo>
                  <a:pt x="165633" y="17830"/>
                </a:lnTo>
                <a:lnTo>
                  <a:pt x="201320" y="20955"/>
                </a:lnTo>
                <a:lnTo>
                  <a:pt x="199759" y="38797"/>
                </a:lnTo>
                <a:lnTo>
                  <a:pt x="2616073" y="250190"/>
                </a:lnTo>
                <a:lnTo>
                  <a:pt x="2455113" y="2089950"/>
                </a:lnTo>
                <a:lnTo>
                  <a:pt x="2491057" y="2089950"/>
                </a:lnTo>
                <a:lnTo>
                  <a:pt x="2654871" y="217639"/>
                </a:lnTo>
                <a:lnTo>
                  <a:pt x="167195" y="0"/>
                </a:lnTo>
                <a:close/>
              </a:path>
              <a:path w="2654934" h="2129155">
                <a:moveTo>
                  <a:pt x="183476" y="19392"/>
                </a:moveTo>
                <a:lnTo>
                  <a:pt x="181914" y="37236"/>
                </a:lnTo>
                <a:lnTo>
                  <a:pt x="199759" y="38797"/>
                </a:lnTo>
                <a:lnTo>
                  <a:pt x="201320" y="20955"/>
                </a:lnTo>
                <a:lnTo>
                  <a:pt x="183476" y="19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743854" y="5912129"/>
            <a:ext cx="1886712" cy="154533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784850" y="5953112"/>
            <a:ext cx="1803400" cy="146368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784850" y="5953112"/>
            <a:ext cx="1803400" cy="1463675"/>
          </a:xfrm>
          <a:custGeom>
            <a:avLst/>
            <a:gdLst/>
            <a:ahLst/>
            <a:cxnLst/>
            <a:rect l="l" t="t" r="r" b="b"/>
            <a:pathLst>
              <a:path w="1803400" h="1463675">
                <a:moveTo>
                  <a:pt x="0" y="1463687"/>
                </a:moveTo>
                <a:lnTo>
                  <a:pt x="1803400" y="1463687"/>
                </a:lnTo>
                <a:lnTo>
                  <a:pt x="1803400" y="0"/>
                </a:lnTo>
                <a:lnTo>
                  <a:pt x="0" y="0"/>
                </a:lnTo>
                <a:lnTo>
                  <a:pt x="0" y="1463687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330200" y="127620"/>
            <a:ext cx="3308985" cy="6013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80"/>
              <a:t>Massey   </a:t>
            </a:r>
            <a:r>
              <a:rPr dirty="0" spc="-459"/>
              <a:t>Harris </a:t>
            </a:r>
            <a:r>
              <a:rPr dirty="0" spc="-409"/>
              <a:t> </a:t>
            </a:r>
            <a:r>
              <a:rPr dirty="0" spc="-600"/>
              <a:t>Collection</a:t>
            </a:r>
          </a:p>
        </p:txBody>
      </p:sp>
      <p:sp>
        <p:nvSpPr>
          <p:cNvPr id="70" name="object 70"/>
          <p:cNvSpPr/>
          <p:nvPr/>
        </p:nvSpPr>
        <p:spPr>
          <a:xfrm>
            <a:off x="3792258" y="269811"/>
            <a:ext cx="3913632" cy="2743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5065547" y="471297"/>
            <a:ext cx="2640342" cy="7282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855275" y="330708"/>
            <a:ext cx="3789845" cy="15585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832352" y="287285"/>
            <a:ext cx="3834765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-130" b="1">
                <a:solidFill>
                  <a:srgbClr val="FFCB05"/>
                </a:solidFill>
                <a:latin typeface="Arial"/>
                <a:cs typeface="Arial"/>
              </a:rPr>
              <a:t>LOCATION:  </a:t>
            </a:r>
            <a:r>
              <a:rPr dirty="0" sz="1300" spc="-105" b="1">
                <a:solidFill>
                  <a:srgbClr val="FFCB05"/>
                </a:solidFill>
                <a:latin typeface="Arial"/>
                <a:cs typeface="Arial"/>
              </a:rPr>
              <a:t>1323 Maple </a:t>
            </a:r>
            <a:r>
              <a:rPr dirty="0" sz="1300" spc="-90" b="1">
                <a:solidFill>
                  <a:srgbClr val="FFCB05"/>
                </a:solidFill>
                <a:latin typeface="Arial"/>
                <a:cs typeface="Arial"/>
              </a:rPr>
              <a:t>Drive </a:t>
            </a:r>
            <a:r>
              <a:rPr dirty="0" sz="1300" spc="-105" b="1">
                <a:solidFill>
                  <a:srgbClr val="FFCB05"/>
                </a:solidFill>
                <a:latin typeface="Arial"/>
                <a:cs typeface="Arial"/>
              </a:rPr>
              <a:t>SE, </a:t>
            </a:r>
            <a:r>
              <a:rPr dirty="0" sz="1300" spc="-85" b="1">
                <a:solidFill>
                  <a:srgbClr val="FFCB05"/>
                </a:solidFill>
                <a:latin typeface="Arial"/>
                <a:cs typeface="Arial"/>
              </a:rPr>
              <a:t>Alexandria, </a:t>
            </a:r>
            <a:r>
              <a:rPr dirty="0" sz="1300" spc="-165" b="1">
                <a:solidFill>
                  <a:srgbClr val="FFCB05"/>
                </a:solidFill>
                <a:latin typeface="Arial"/>
                <a:cs typeface="Arial"/>
              </a:rPr>
              <a:t>MN   </a:t>
            </a:r>
            <a:r>
              <a:rPr dirty="0" sz="1300" spc="-150" b="1">
                <a:solidFill>
                  <a:srgbClr val="FFCB05"/>
                </a:solidFill>
                <a:latin typeface="Arial"/>
                <a:cs typeface="Arial"/>
              </a:rPr>
              <a:t> </a:t>
            </a:r>
            <a:r>
              <a:rPr dirty="0" sz="1300" spc="-100" b="1">
                <a:solidFill>
                  <a:srgbClr val="FFCB05"/>
                </a:solidFill>
                <a:latin typeface="Arial"/>
                <a:cs typeface="Arial"/>
              </a:rPr>
              <a:t>56308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VanZomeren_Massey_8.5x11.indd</dc:title>
  <dcterms:created xsi:type="dcterms:W3CDTF">2020-08-18T10:50:10Z</dcterms:created>
  <dcterms:modified xsi:type="dcterms:W3CDTF">2020-08-18T10:50:10Z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2020-08-18T00:00:00Z</vt:filetime>
  </property>
</Properties>
</file>